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ink/ink2.xml" ContentType="application/inkml+xml"/>
  <Override PartName="/ppt/notesSlides/notesSlide8.xml" ContentType="application/vnd.openxmlformats-officedocument.presentationml.notesSlide+xml"/>
  <Override PartName="/ppt/ink/ink3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4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5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4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257" r:id="rId3"/>
    <p:sldId id="259" r:id="rId4"/>
    <p:sldId id="260" r:id="rId5"/>
    <p:sldId id="261" r:id="rId6"/>
    <p:sldId id="286" r:id="rId7"/>
    <p:sldId id="258" r:id="rId8"/>
    <p:sldId id="262" r:id="rId9"/>
    <p:sldId id="263" r:id="rId10"/>
    <p:sldId id="264" r:id="rId11"/>
    <p:sldId id="265" r:id="rId12"/>
    <p:sldId id="267" r:id="rId13"/>
    <p:sldId id="268" r:id="rId14"/>
    <p:sldId id="277" r:id="rId15"/>
    <p:sldId id="269" r:id="rId16"/>
    <p:sldId id="270" r:id="rId17"/>
    <p:sldId id="271" r:id="rId18"/>
    <p:sldId id="272" r:id="rId19"/>
    <p:sldId id="273" r:id="rId20"/>
    <p:sldId id="274" r:id="rId21"/>
    <p:sldId id="266" r:id="rId22"/>
    <p:sldId id="275" r:id="rId23"/>
    <p:sldId id="276" r:id="rId24"/>
    <p:sldId id="278" r:id="rId25"/>
    <p:sldId id="279" r:id="rId26"/>
    <p:sldId id="280" r:id="rId27"/>
    <p:sldId id="283" r:id="rId28"/>
    <p:sldId id="281" r:id="rId29"/>
    <p:sldId id="284" r:id="rId30"/>
    <p:sldId id="285" r:id="rId31"/>
    <p:sldId id="287" r:id="rId32"/>
    <p:sldId id="288" r:id="rId33"/>
    <p:sldId id="289" r:id="rId34"/>
    <p:sldId id="290" r:id="rId35"/>
    <p:sldId id="299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0" r:id="rId44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14BBC75-F0D5-A247-AA7F-81B6FDAA278C}">
          <p14:sldIdLst>
            <p14:sldId id="256"/>
            <p14:sldId id="257"/>
            <p14:sldId id="259"/>
            <p14:sldId id="260"/>
            <p14:sldId id="261"/>
            <p14:sldId id="286"/>
            <p14:sldId id="258"/>
            <p14:sldId id="262"/>
            <p14:sldId id="263"/>
            <p14:sldId id="264"/>
            <p14:sldId id="265"/>
            <p14:sldId id="267"/>
            <p14:sldId id="268"/>
            <p14:sldId id="277"/>
            <p14:sldId id="269"/>
            <p14:sldId id="270"/>
            <p14:sldId id="271"/>
            <p14:sldId id="272"/>
            <p14:sldId id="273"/>
            <p14:sldId id="274"/>
            <p14:sldId id="266"/>
            <p14:sldId id="275"/>
            <p14:sldId id="276"/>
            <p14:sldId id="278"/>
            <p14:sldId id="279"/>
            <p14:sldId id="280"/>
            <p14:sldId id="283"/>
            <p14:sldId id="281"/>
            <p14:sldId id="284"/>
            <p14:sldId id="285"/>
            <p14:sldId id="287"/>
            <p14:sldId id="288"/>
            <p14:sldId id="289"/>
            <p14:sldId id="290"/>
            <p14:sldId id="299"/>
            <p14:sldId id="292"/>
            <p14:sldId id="293"/>
            <p14:sldId id="294"/>
            <p14:sldId id="295"/>
            <p14:sldId id="296"/>
            <p14:sldId id="297"/>
            <p14:sldId id="298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, Hao" initials="ZH" lastIdx="2" clrIdx="0">
    <p:extLst>
      <p:ext uri="{19B8F6BF-5375-455C-9EA6-DF929625EA0E}">
        <p15:presenceInfo xmlns:p15="http://schemas.microsoft.com/office/powerpoint/2012/main" userId="S::haozheng@usf.edu::062499a8-f1ef-48bb-afcb-0a087328f8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FFF"/>
    <a:srgbClr val="FFF6D5"/>
    <a:srgbClr val="0007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6"/>
    <p:restoredTop sz="87394"/>
  </p:normalViewPr>
  <p:slideViewPr>
    <p:cSldViewPr snapToGrid="0" snapToObjects="1">
      <p:cViewPr varScale="1">
        <p:scale>
          <a:sx n="123" d="100"/>
          <a:sy n="123" d="100"/>
        </p:scale>
        <p:origin x="136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1T15:00:06.931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1T15:03:21.522" idx="2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17:34:56.5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16676 3865 24575,'-25'20'0,"1"-1"0,6-1 0,1 0 0,-1 0 0,-1 3 0,1-2 0,-1 2 0,2-3 0,-1 0 0,-4 3 0,-1 0 0,-1 0 0,1 0 0,1-1 0,-6 0 0,8-4 0,-22 11 0,24-15 0,-14 6 0,21-10 0,-8 1 0,4 1 0,1-2 0,1-2 0,8-2 0,-16 6 0,4 0 0,-13 5 0,12-5 0,0 0 0,6-5 0,-5 3 0,-4 0 0,-6 2 0,-21 3 0,2-3-215,17-5 0,0 0 215,3-1 0,2-1 0,-15 1 0,-10 2 0,6-5 0,12 1 0,-1 0 0,-17-2 0,23 0 0,-1 0 0,-12 0 0,-1 0 0,10 0 0,-1 0 0,-2 0 0,-3 0 0,3 0 0,5-2 0,0 1 0,-5-2 0,0-1 0,-9-3 0,-3-1 215,20 4 0,0-1-215,-17-6 0,16 3 0,0 0 0,-11-4 0,2-2 0,11 4 0,-3-2 0,-9-3 0,9 6 0,-2-1 0,-7-2 0,-1-1 0,4 1 0,0 0 0,1 0 0,2 1 0,-10-6 0,10 7 0,-9-6 0,5 8 0,7-3 0,-2 0 0,-16 2 0,14 0 0,0 0 0,6 5 0,0 0 0,-20-5 0,6 8 0,-1-1 0,5-5 0,0 0 0,-3 3 0,1 0 0,7-4 0,3-2 0,-1-2 0,4 0 0,-8-8 0,7 3 0,-2-1 0,-1-3 0,1 0 0,-4-3 0,1 0 0,6 3 0,1 0 0,3-2 0,0 0 0,-6-5 0,-1-1 0,0-6 0,0 1 0,3 6 0,1 1 0,4 1 0,1 3 0,3-2 0,-4-1 0,5-2 0,-7-12 0,9 9 0,1-2 0,2-1 0,0-1 0,1-7 0,1 0 0,5 4 0,1 2 0,1 8 0,0 1 0,0-4 0,0 1 0,0-16 0,0 19 0,0-2 0,2-3 0,2 1 0,2-13 0,9-2 0,2 21 0,10-12 0,-13 16 0,0 0 0,1-2 0,-1 1 0,10-19 0,-4 10 0,-6 12 0,2-5 0,3-2 0,0 4 0,1 0 0,4-9 0,0 1 0,-3 9 0,-2 2 0,6-3 0,-12 11 0,3 1 0,1-1 0,0-1 0,2 1 0,2-4 0,1 0 0,4-5 0,8-7 0,-11 8 0,3-1 0,3-3 0,0-1 0,2 1 0,-1 1-376,-4 1 0,-1 1 376,-3 3 0,0 1 0,17-13 0,-18 11 0,-1 0 0,2 1 0,-1 0 0,0-1 0,0-1 0,15-10 0,-16 10 0,0 2 0,10-5 0,-9 4 0,1 0 0,3 5 0,2 3 0,6-3 0,1 3 0,-6 3 0,-1 3 0,1 2 0,-2 1 0,6 1 0,14 0 0,-9 0 0,2 0 0,-1 0 0,1 0 0,-2 0 0,-1 0 0,-5 0 0,-2 0 0,12 0 376,-2 3 0,3 2-376,-7 0 0,0 0 0,6 0 0,-2 0 0,8 3 0,-12-5 0,-6-3 0,-5 2 0,2-1 0,3 0 0,2 1 0,1 0 0,4 0 0,-4 1 0,0 0 0,-1 1-540,18 3 1,-2 1 539,-5 0 0,-11-3 0,1 1 0,0 1 0,2 0 0,3-2 0,3 0 0,-1 0 0,-4 1 0,-2 0 0,1-1 0,2 0 0,-1-2 0,-1 0 0,6 3 0,-5-1 0,-7-4 0,10 4 0,-18-2 0,-6-2 0,2 1 1079,2 0-1079,-6 1 0,8 0 0,-12 1 0,5-1 0,0 2 0,7 2 0,2 0 0,3 1 0,5 0 0,-7 1 0,5 2 0,-8 1 0,-7-2 0,0 1 0,-3-1 0,-2 0 0,-1 3 0,-2-3 0,-2 6 0,0-2 0,-3 14 0,0 3 0,0 4 0,0-11 0,0-11 0,0-6 0,0-2 0,0-1 0,0-2 0</inkml:trace>
  <inkml:trace contextRef="#ctx0" brushRef="#br0" timeOffset="4378">19174 2331 24575,'36'-11'0,"-1"-1"0,1 1 0,11-4 0,-1-1 0,-12 4 0,-1-1 0,0 0-712,8-3 0,4-2 712,-10 2 0,5-3 0,2 0 0,0-1 0,-2 2-820,1-1 1,-1 3 0,-1-2 0,3 0 163,-2 0 1,1-2-1,2 0 1,-2 0 0,-2 2 383,-3 2 0,-2 1 1,0 0-1,0-1 74,6-3 1,0 0 0,0-1 0,-2 2 197,-1 0 0,-1 2 0,1-1 0,1-1 0,3-2 0,-1 0 0,-5 3 0,0 1 0,-2 0 0,9-6 0,4-2 0,-8 6 0,3-1 0,-3 0 0,5-2 0,0 0 130,-9 5 0,2 1 0,-4 3-130,-1 4 0,-3 3 0,20-3 0,-9 4 0,6 1 0,-7 2 0,7 0 0,-13 0 0,4 0 0,-3 0 0,-7 1 0,0 0 0,8 0 0,4 0 0,-2 0 0,2 0 0,1 0 1092,-4 0 0,2 0 0,-5 0 277,10 0 269,-16 3 0,0 0-1193,10 1-445,6 5 0,-11-1 0,-5 2 0,-1-1 0,-4-2 0,13 9 0,4 3 0,-11-6 0,1 0 189,7 4 1,5 3 0,-3 0-190,5 5 0,-1 1 29,-6-6 1,1 2 0,-1 0-30,-4 0 0,-1 0 0,-1 0 0,10 4 0,-3 1 0,-8 1 0,-4-2 0,8 10 0,-17-15 0,0 1 0,8 11 0,0 0 0,-4-4 0,0 0 0,0 1 0,0 0 218,-3-6 1,0-1-219,8 10 0,-3-6 0,6 4 3,-8-6-3,12 9 0,3 2 0,-7-2 0,-1-1 0,5 7 0,-7-8 0,-4-3 0,-3 2 0,0-1 0,-2-5 0,-2 7 0,2 14 0,-5-17 0,1 12 0,-8-21 0,-1-3 0,-2 3 0,0 15 0,0-11 0,0 11 0,0-12 0,-2-6 0,-9 24 0,-2-5 0,-5 8 0,4-10 0,-4 1 0,-4 7 0,6-14 0,0 0 0,3-5 0,-1-1 0,0 2 0,0-2 0,-5 7 0,-1 1 0,5-8 0,-1-1 0,-9 8 0,6-5 0,-1 1 0,-1-4 0,-2 0 0,-3-1 0,-2 1 0,1-1 0,0 2 0,0-1-323,-3-1 0,-3 0 0,5-4 323,-1 3 0,-3 0 0,-3 3 0,-3 5 0,1 0 0,10-8 0,-1 2 0,0 0 0,-1 2 0,3-2 0,3 2 0,3-3 0,0-3 0,0 0 0,-5 7 0,3-2 0,-1-2 0,-6 6 0,-4 1 0,9-9 0,0 1 0,-6 4 0,0 0 0,-10 5 0,15-13 969,-15 10-969,-2-5 0,10-7 0,-2 0 0,6-4 0,0-1 0,-14 2 0,0 0 0,13-4 0,-2-1 0,-2 2 0,-3 0 0,4 0 0,5-2 0,1 0-290,-9 2 0,1-1 290,-7 1 0,1-5 0,-6-1 0,12-1 0,-2 0 0,-3-3 0,-5-2 0,-3-2 0,-1-1 0,3 0-713,2 2 0,3 0 1,0-2 712,-2-1 0,1-2 0,5 1 0,7 2 0,4 1 0,-15-4-242,11 4 1,1-1 241,-14-3 251,9 2 1,-2 1-252,11 2 0,-1 1 0,-15-5 0,0 1 0,13 5 0,2 0 0,0 0 0,0 0 0,-17 1 0,11 0 0,6-1 0,-2 1 0,-18-4 0,-3 0 0,14 1 0,1-1 0,-9-1 0,7-1 0,1-1 0,-13 0 1070,20 2 1,-2 0-1071,-2-2 0,0 0 0,5 2 0,2-1 0,-1-1 0,2 0 557,-12-5-557,10 0 0,0-1 0,-1-4 0,-1-1 0,-9-8 0,10 7 0,1 2 0,5 2 0,7 7 0,8 6 0,0 1 0,1 1 0,4 1 0,-2 2 0</inkml:trace>
  <inkml:trace contextRef="#ctx0" brushRef="#br0" timeOffset="17976">3213 9274 24575,'-7'44'0,"1"1"0,0-1 0,0-3 0,1 0 0,-1 3 0,1 3 0,1-8 0,1 3 0,-1 1 0,1 2 0,0 1 0,0 0 0,0 1-365,1-4 1,0 1 0,0 0 0,1 1 0,-1 1 0,1 1 0,0 0 0,-1 0 0,1 0 36,-1-1 0,1 1 0,-1 0 1,1 1-1,-1 0 0,1 0 1,0 1-1,0 1 0,0 0 1,1 0 74,0-5 1,0 1 0,0 0 0,1 2 0,0 0 0,-1 0 0,1 0 0,0 0 0,1-1 0,-1-1 0,0-1 0,1-1 0,-1-2 65,1 10 1,1-2 0,-1-2 0,1-1 0,-1-1-1,1 0 1,0 1 0,0 1-54,0-1 1,0 0-1,-1 2 1,1 0 0,0-1-1,0-1 1,1-1 0,-1-4-1,1-3 240,3 15 0,1-6 0,0-2 0,-1-1 220,0 1 0,-1-1 1,0-1-1,0-6-220,2 3 0,0-3 0,-1 12 0,1-7 0,3-13 0,-5-4 3276,-1-10-2646,-1-5 2646,-2-9-711,3 0 283,12-4-2848,22-8 0,9-4 0,-4 3 0,7 0-547,-12 2 1,6-2 0,5-1 0,1 0 0,-2 1 0,-4 1-274,1 2 1,-5 2 0,2 0 0,9-2 801,-16 3 0,5-2 0,4 0 1,3 0-1,2-1 0,3 0 1,0-1-1,0 1 0,0 0 1,-1 1-1,-2 0 0,-3 1 1,-3 0-393,6 0 0,-3 2 1,-4 0-1,0 0 1,0 1-1,3-1 0,4 0 1,5-1 349,-17 2 0,3-1 0,3 0 0,1-1 0,2 0 0,2 1 0,1-1 0,2 0 0,0-1 0,1 1 0,1 0 0,0-1 0,-1 1 0,1 0 0,-1-1 0,0 1 0,-1 0 0,-1 0 0,-2 1 0,-1-1 0,-1 1-143,5-1 1,0 1 0,-2-1 0,0 1-1,-2 0 1,1 0 0,-2 0 0,1 0-1,0 0 1,0 0 0,0 0 0,1 0 0,0 0-1,2-1 1,0 0 202,-4 1 0,1 0 0,1-1 0,1 1 0,0-1 0,1 1 0,0-1 0,0 0 0,1 0 0,-1 1 0,0-1 0,0 0 0,0 0 0,-1 0 0,-1 0 0,-1 0 0,0 0 0,-2 0 0,0 0-157,7-1 1,0 0 0,-1-1 0,-1 1 0,0 0 0,-1 0 0,-1-1 0,-1 1 0,0-1 0,-1 1 0,0-1 0,-1 1 0,0 0 156,4-2 0,0 1 0,0 0 0,-1 0 0,-1-1 0,-1 1 0,-1 0 0,-1-1 0,-2 1 0,-1 0 42,7-3 0,-4 1 0,-1 0 0,-1-1 1,2 1-1,5-1-42,-10 3 0,3 0 0,3-1 0,1 0 0,0 0 0,2 0 0,-1 1 0,-1 0 0,-2 0 0,-1 0 0,-4 1 0,10-1 0,-3 0 0,-3 2 0,0-1 0,1 0 0,4 0 0,-5 0 0,3 0 0,3 0 0,1-1 0,-1 0 0,-1 1 0,-2 0 0,-3 1 0,-5 1 0,8 0 0,-5 2 0,-3 0 0,-2 1 0,2 0 0,-2 1 0,-5 1 1077,-3-1 0,-1 0-1077,12 1 0,-2 2 0,-2 0 3221,-4 1-3221,-47-2 3276,22-2-2928,24-5 0,13-2-348,-1 2 0,6-1 0,2 1 673,-11 0 0,-1-1 0,4 1 0,8 0-673,-14 3 0,5-1 0,5 1 0,3-1 0,3 1 0,0-1 0,1 1 0,0 0 0,-2 0 0,-4 1 0,-2-1 0,-6 0-656,14 0 1,-8 1-1,-3-1 1,3 1 0,8 0 475,-13 0 1,5 0 0,4-1-1,2 1 1,2 0 0,1 0 0,0 0-1,-1 0 1,-3 0 0,-1 0 0,-5 0-1,-4 1-476,12 0 1,-7 0-1,-2 0 1,-1 0 0,4 0 604,-6 0 1,0 0-1,1 0 1,1 0 0,0 0-1,2 0 1,1 0-185,-2 0 0,1 0 0,1 0 1,0 0-1,2 0 0,0 0 0,1 0 1,1 0-1,1 0 235,-6 0 0,1 1 0,2-1 0,1 1 0,0-1 0,0 1 0,1-1 0,-2 1 0,1-1 0,-2 1 0,-1 0 0,-2-1-108,8 1 1,-1-1 0,-3 1 0,0 0 0,0-1 0,0 1 0,0 0 0,2 0 107,-5 0 0,2 0 0,0 0 0,2 0 0,-1 0 0,-1 0 0,-1 1 0,-2-1 0,-2 1 0,-4-1 0,8 1 0,-4 0 0,-3 0 0,-1 1 0,0-1 407,4 1 0,-2 0 0,-1 1 0,3-1-407,6 0 0,4 1 0,-3-1 0,-7 1 1482,-1 1 1,-6 1-1483,-7-3 0,-3 0 3276,2 0-3101,12-4 0,13 2-175,-19 4 0,5 3 0,4 1 0,3 2 0,1 0 0,1 0 0,-1 0 49,-4-2 0,1 0 1,0 0-1,1 0 1,1 0-1,1 1 1,-1-1-1,1 1 1,0 0-50,-2 1 0,2 0 0,0 0 0,1 0 0,0 1 0,-1-1 0,1 1 0,-2-1 0,-1 1 0,0-2 0,2 2 0,-1 0 0,-1 0 0,-1 0 0,0-1 0,0 0 0,-1 0 0,0-2 0,2 1 0,2-1 0,-1-1 0,-1 0 0,-1-1 0,-4 0 0,-4-1 113,8 1 0,-6 0 0,4-1-113,2-1 0,5 0 0,2 0 0,-5-1 0,-11-2 0,14-2 0,-6 0 0,-3 0 0,-3 0 0,-10 0 0,5 0 0,-16-2 0,5 1 3276,-12-3-616,6-1-1478,-5 0-1182,10-7 0,-3 3 0,14-9 0,-5 5 0,4-1 0,14-4 0,3 1 0,-14 6 0,0 1 0,2 0 0,6-2 0,2 1 0,-2 2 0,8 3 0,-4 0-845,-6-1 1,-2 0 844,-8 3 0,-5 2 0,-1-2 0,-6-1 0,-6 5 0,-1-3 0,-3 1 0,-2 0 1689,-4-12-1689,0-6 0,-3-7 0,-1-3 0,-1 5 0,-2-2-960,-1-10 1,-2-7-1,0 3 960,-3 0 0,-1-2 0,3 8 0,-1-4 0,-1-3 0,0 1 0,1 3-468,-3-8 0,1 2 0,-1-2 468,4 10 0,-1-2 0,0-2 0,1 0 0,2-1 0,0-5 0,2-1 0,0-1 0,2 2 0,0 3 0,1 3 0,0 4 0,1-1 0,1-2 0,-1-2 0,2-4 0,-1 0 0,1 2 0,0 5 0,1-1 0,0 4 0,0 0-27,0 0 1,0 1 0,0 0 26,0-15 0,0 3 0,0 13 0,0 1-248,0-5 1,0 2 247,0-9 0,0 6 0,0 2 0,0-4 0,0 7 0,0-1 0,3-1 2555,-2-11-2555,3 14 0,1-3 0,-1-4 0,1-3 787,0 1 1,0-3-788,0 9 0,-1-2 0,0 4 48,-2 6 1,0 2-49,1-5 0,0 4 630,-3 11-630,0-1 0,0 10 0,0-10 0,0 11 0,0-9 0,0 6 0,0-4 0,0 2 0,0-5 0,0 4 0,0-6 0,0 7 0,0 0 0,-5 1 0,-15 0 0,-3 4 0,-19 0 0,-3 5 0,15-1 0,-6 1 0,-6 0 0,-4 0 0,-3 1-274,11 0 1,-4 0 0,-3 1 0,-3 0 0,-2 0 0,-1 1 0,-2-1 0,0 1 0,0 0 0,0 0 0,1-1 0,2 1 20,3-1 1,0 0 0,1 1 0,0-1 0,0 1 0,-1-1 0,1 1 0,-2-1 0,0 1 0,-1-1 0,-1 1 0,-1 0 0,-2 0 88,8-1 0,-1 1 0,-2 0 0,-1-1 0,-1 1 0,-1 0 1,-1 0-1,0 0 0,-1 0 0,0 0 0,0-1 0,1 1 1,0 0-1,0 0 0,1 0 0,1 0 0,1 0 0,2 0 1,0 0-1,3-1 49,-7 1 0,2 0 1,2 0-1,2 0 1,0 0-1,2 0 0,-1 0 1,0 0-1,0-1 1,-2 1-1,-2 1 1,-1-1-1,-3 0-23,9 0 0,-2 0 0,-1 0 0,-2 0 0,0 0 0,-2 0 0,0 0 0,-1 0 1,-1 1-1,0-1 0,0 0 0,0 1 0,-1-1 0,1 1 0,0-1 0,1 1 1,0-1-1,1 1 0,1 0 0,1-1 0,2 1 0,0 0 138,-7 1 0,1-1 0,1 1 0,1 0 0,1 0 0,0 0 0,1 0 0,1 1 0,-1-1 0,0 0 0,0 0 0,0 0 0,-1 1 0,-1-1 0,0 0-113,3 0 0,0 0 0,-1-1 1,-1 1-1,0-1 0,-1 1 1,0 0-1,0-1 0,0 1 1,0 0-1,1 0 0,1-1 1,0 1-1,1 0 0,1 1 1,1-1-1,2 0 0,1 1 113,-9 1 0,0 1 0,1 0 0,2 0 0,0 0 0,2 0 0,2 1 0,1-1 0,2-1 0,2 1 0,2-1 140,-11 2 0,4 0 0,3 0 0,3-1 0,0 2-140,-10 4 0,2 0 0,1 1 312,0-2 0,-1-1 0,6 1-312,6 2 0,2 0 1325,4-3 0,1-2-1325,-15-6 0,17-13 0,-2-3 1638,-16 0 0,-8-2-1634,17 2 0,-5-3 0,-3-1 1,0-1-1,0 1 0,3 1-182,-5 0 1,3 1 0,-1 0 0,-3-1 177,4 0 0,-3 0 0,-1 0 0,-2-1 0,2 0 0,1 2 0,-1 0 0,2 0 0,0 1 0,-3 0 0,-3-1 0,9 3 0,-3 0 0,-3 0 0,-1-1 0,0 1 0,-1 0 0,0-1 0,2 1 0,1 1-224,2-1 0,1 1 0,1 0 0,0 0 0,0 0 0,-1 0 0,-2 0 0,-3 0 224,3 1 0,-2-1 0,-3 1 0,-1-1 0,-1 0 0,-1 0 0,1 1 0,-1 0 0,2 0 0,1 0 0,2 1 0,3 1 0,-4-1 0,1 2 0,2-1 0,2 1 0,0 1 0,0-1 0,0 1 0,-2 0-284,-1-1 1,0 1-1,-1-1 1,1 1-1,-1 0 1,0 1 0,0-1-1,0 1 284,0 0 0,-1 1 0,0-1 0,0 1 0,1 0 0,0 1 0,1-1 0,1 1-218,-4 0 1,2 1-1,1 0 1,0 0-1,-1 0 1,-1 0 217,0 0 0,-2 0 0,0 0 0,-1 0 0,1 1 0,2-1 0,2 0 0,-3 1 0,2 0 0,2 0 0,1 0 0,0 0 0,-4 0 0,1 0 0,0 0 0,-1 0 246,6 0 0,-1 0 1,0 0-1,0 0 1,2 0-247,-2 0 0,2 0 0,0 0 0,-3 0 0,-1 1 0,-4 1 0,0-1 0,2 1 0,6 0 0,2-1 0,4 0 0,2 1 0,-13 3 0,4 1 1638,11 0 0,3 0-1526,-11 1-112,-2-2 0,-7-1 0,2 0 0,-5 0 0,2 0 734,9 0 1,1 1-1,-5 1-734,7-1 0,-3 1 0,-3 0 0,-1 0 0,-1 0 0,-1 0 0,3-1 0,-3-1 0,0 1 0,-1-1 0,0 0 0,2 0 0,1 1 0,0-1 0,1 1 0,2 0 0,-1-1 0,0 0 0,-2 0 37,1-2 0,-2 1 0,-1-1 0,0 0 0,2-1 0,3 0 0,5 0-37,-7-2 0,6 0 0,4-1 0,-4 1 0,3-2 1457,-14-4-1457,7 0 0,5-2 0,10 3 0,-8-5 0,15 5 1660,-4-2-1660,6 2 3276,1 3-1880,-1-2-1396,4 5 0,0-5 0,3 5 0,0-3 0,2 3 0,1 0 0,0 0 0,-1 0 0,-6 0 0,3 0 0,-14 0 0,2 0 0,-24 0 0,4 6 0,3-4 0,0 0 0,-3 4 0,-1-5 0,-1 0 0,19 3 0,0 0 0,-11 3 0,2 1 0,-11 5 0,15 5 0,18-13 0,3 3 0,-6 1 0,7-4 0,-4 2 0,8-3 0,-2-1 0,2 1 0,-7 1 0,0 2 0,-8-2 0,7 2 0,-3-5 0,8 3 0,-2-5 0,0 5 0,0-5 0,2 2 0,-1-2 0,1 0 0,-2 0 0,2 0 0,-1 0 0,1 0 0,-2 0 0,3 0 0,-3 2 0,5-1 0,1 1 0,2-2 0</inkml:trace>
  <inkml:trace contextRef="#ctx0" brushRef="#br0" timeOffset="38882">5845 13887 24575,'31'-6'0,"10"-3"0,-13 1 0,1 1 0,-2 1 0,0 2 0,-1-1 0,-1 2 0,12 3 0,4 0 0,-15 0 0,13 0 0,-12 0 0,5 1 0,5 1 0,0 1 0,0 1 0,2 0 0,-1 0 0,-2 1 0,-1 0 0,-6 0 0,-2 0 0,19 6 0,-19-6 0,2 1 0,1 0 0,0 1 0,-1-3 0,-1 0-227,-1 0 0,1-1 227,1-1 0,1-1 0,-1 0 0,1-2 0,5 2 0,2-2 0,9-4 0,1-2 0,-6 1 0,-1-1 0,0-3 0,0-1 0,3 2 0,-2 2 0,8-1 0,-16 5 0,-2 1 0,-4-1 454,5 3-454,0-8 0,-13 7 0,8-7 0,0 5 0,-4 0 0,4-2 0,3-1 0,0-3 0,2-1 0,5 1 0,1-1-989,4-3 0,-1 1 989,-3 4 0,1 3 0,-1 0 0,1 1 0,3 0 0,-1 0-377,-13 4 0,0-1 377,5-1 0,0 0 0,-1 2 0,0 0 0,-6 0 0,1 0 0,4 0 0,-2 0 0,-1 3 0,0 0 0,-7 3 0,-1 0 1897,-4-1-1897,19 11 835,0 0-835,3 5 0,2 2 0,-11-7 0,-2-1 0,10 7 0,-3-2 0,0-1 0,-2-3 0,-13-8 0,-1-2 0,-6-2 0,-5-6 0,22-11 0,8-2 0,6 7 0,1-7 0,1 2-412,-1 13 412,1 0 0,1 0 0,8 0 0,-14 0 0,2 0 0,3 0 0,0 0-656,-5 0 1,0 0-1,2 0 1,-1 0 0,0 0 250,0 1 0,0 0 1,0 0-1,0 2 0,-1 0 405,10 3 0,0 1 0,-2 2 0,-5 0-296,-5 0 1,-4 2 0,2 0 295,3 1 0,2 2 0,1-1 0,-2-1 0,3 0 0,-2-2 0,0-1-806,3 2 0,0-1 1,0-1 805,0-2 0,0-1 0,0-1 0,1 2 0,1-1 0,-3 1 0,-9-2 0,-3-1 0,3 1 0,12 3 0,3 1 0,-6-1-42,-8 0 0,0 2 42,6 2 0,4 3 0,-5-1 0,-5-2 0,-1 0 1621,13 5 1,-1 1-1622,-21-9 0,-3 0 0,15 4 934,-4-1-934,-10-3 3276,-2-3-3272,-12-6-4,32-20 0,-15 7 0,3-2-731,0 0 0,4-1 1,0 0 730,0 1 0,1 0 0,-1 1 0,-1 1 0,-1 0 0,0 2 237,13-2 1,1 2-238,-9 3 0,1 0 0,2 0 0,2 1 0,2 1 0,4 0 0,-8 3 0,4-1 0,1 2 0,0-1 0,0 0 0,0 1 0,-2-1 0,2 0 0,1 1 0,4 0-410,-7 1 0,5 1 1,1 0-1,1 0 1,1 0-1,-2 1 0,-1-1 1,-4 0-70,5 0 0,-4 0 0,-1 0 1,1 0-1,5 0 479,-7 0 0,3 0 0,3 0 0,0 0 0,0 0 0,-1 0 0,-2 0 0,-4 0-436,3 0 0,-4 0 1,-1 0-1,1 0 0,3 0 436,-1 0 0,2 0 0,2 0 0,1 0 0,0 0 0,-1 0 0,0 0-294,-2 1 0,0-1 0,-1 1 0,1 0 1,-1-1-1,-1 1 0,-1 0 294,10 0 0,-1 0 0,-1 0 0,-1 0 0,-1 0 0,-3 1 0,-1 0 0,0 0 0,-4 0 0,-3 0 74,16 2 0,-6 1-74,2 1 0,-2 0 0,-11-3 0,-2-1 1638,-5 2 0,-3-2-1267,3-2 2216,-12 0-2587,15-9 0,15-8 0,8-2 0,1 2 0,-15 8 0,3 1 0,3 0 0,0 1 0,1 0 0,0-1 0,-2-1 455,-2 0 1,-1-2-1,-1 0 1,1 0-1,0 0 1,1 1-1,1 1-455,4 0 0,4 1 0,0 1 0,0 1 0,-1 0 0,-5 1 0,-5 2 0,9 0 0,-6 3 0,1-1-111,-2-2 0,2-1 0,1 0 1,-2 0 110,-4 0 0,0 1 0,0-1 0,-1 0 0,1-1 0,0 0 0,-1 0 0,-2 1-549,15-4 0,-6 1 549,-12 2 0,-1 0 0,11-2 0,0 0 0,-15 2 0,-1 1 0,11-2 0,-1-1-270,-4 2 0,-4 0 270,4-3 1542,-8 4 0,0-1-1542,2-1 618,-8 0-618,0 0 1325,-6-2-1325,0 5 725,14-2-725,7 0 0,4-1 0,-4 3 0,2 0-690,3-3 1,4 0 0,-4 1 689,-5 2 0,0 1 0,15-2 0,-2 0 0,-17 1 0,0 1 0,5 0 0,3-1 0,9 0 0,-2 0 0,-21 3 0,0-1 0,25 0 0,-3 0 0,-16 1 0,16 0 0,-17 0 0,-15 2 523,4-2 1,-14 2-1,-1-2 1</inkml:trace>
  <inkml:trace contextRef="#ctx0" brushRef="#br0" timeOffset="53188">10674 12521 24575,'36'-3'0,"3"-5"0,5-3 0,-13 3 0,2-1 0,3-1-820,2 0 1,3-1 0,2-1 0,-1 2-1,1-1 1,-1 1 0,1 0 0,4 0 350,-9 2 1,3-1 0,0 1 0,3-1 0,0 0 0,0 1 0,0 1 45,3 0 1,0 0 0,1 1 0,1 1 0,0-1 0,-1 1 0,0-1 422,-1 0 0,-2 1 0,0-1 0,1 0 0,1 1 0,2 0 0,3 1 0,-9 1 0,4 1 0,2 0 0,2 0 0,1 0 0,1 1 0,-1 0 0,0 0 0,-2 0 0,-2 0 0,-2 1 0,-4-1-2,12 0 1,-6 1 0,-2 0 0,-1 0 0,2 1 0,5-1 1,-8 1 0,4-1 0,2 1 0,2 0 0,1 0 0,-2 0 0,-1 0 0,-2 0 0,-5 0 0,-4-1 0,11 1 0,-6-1 0,-4 0 0,1 1 0,2 2 0,0 0 0,-1 0 0,-6 0 0,6-3 0,-5 0 0,9 2 0,-8 0 0,-18-2 3027,-4 0-3027,-4 0 3276,11 0-1246,12 0 1246,0 14-2092,-8-3-1184,-12 23 0,-9-7 0,-3 18 0,-2 4 0,1-21 0,-1 0 0,-1 8 0,0 5 0,0-3 0,0-2 0,0-2-262,0-1 0,0-1 262,0-3 0,0-2 0,0 10 0,1-8 0,1 0 0,1 13 0,-1-13 0,0 1 0,0 13 0,-7-15 0,-2 6 524,-7-16-524,-4 16 0,2-10 0,-1 11 0,7-11 0,2-4 0,-3 18 0,4-6 0,-4 8 0,5-9 0,0-7 0,-10 18 0,7-13 0,-2-4 0,-2-1 0,-5 7 0,-11 7 0,4-14 0,-4 2 0,8-14 0,-13 11 0,-2-9 0,-2-1 0,12-3 0,-2 0 0,-4-1 0,-4-1 0,2-3 0,4-2 0,0-2 0,-13 1 0,-3 0 0,12-1 0,-1-1 0,-1-1 0,-12-4 0,-2-2 0,0 1-642,2 3 0,0 1 0,-1-2 642,9-1 0,-1-1 0,0-1 0,3 2 0,0 3 0,3 1 0,1 0 0,-12-1 0,0 0 0,13 2 0,-2 0 0,1 0-18,0 0 0,-1 1 0,0 1 18,-11 4 0,-2 2 0,4-1 0,-5-1 0,4 2-418,1 6 0,4 0 418,3-4-34,12 0 0,-1 0 34,-6-2 0,-3 6 1826,16-12-1826,6-2 57,2 0-57,-19 0 461,5 2 0,-4 0-461,-12 0 0,-3 0 0,8 0 0,-1 1 0,-2-1 0,-10 0 0,-2 0 0,3-1 0,0 0 0,0-3 0,6-2 0,-5-3 0,1-2 0,6 0-788,0-5 1,1-1 787,2 1 0,-2 0 0,4 0 0,6 0 0,5 1 0,-9-6 0,4 2 0,7 1 0,4 2 0,1-1 0,6 4 0,-13-20 1654,11 14-1654,-4-10 0,6 11 0,-1 3 0,-4-3 0,-2 1 0,1 1 0,7 6 0,2 0 0,3 7 0,0-1 0,1 2 0,-7 0 0,5-2 0,-8 2 0,9-5 0,-11-4 0,7 2 0,-6-7 0,6 9 0,1-5 0,-10-9 0,4-5 0,-2-3 0,5 3 0,6 8 0,-1-17 0,3 12 0,1-22 0,2 16 0,0-5 0,0-3 0,0 5 0,2-3 0,1 8 0,0 8 0,0-32 0,-3 12 0,0 2 0,0-6 0,0 5 0,0 10 0,0 1 0,0-18 0,0 4 0,0 23 0,0-4 0,-2 15 0,1-2 0,-3 5 0,4 1 0,-2 4 0,-2-1 0,4 0 0,-4-2 0</inkml:trace>
  <inkml:trace contextRef="#ctx0" brushRef="#br0" timeOffset="61768">15521 13710 24575,'0'-35'0,"0"5"0,0 2 0,0-3 0,0 3 0,0-2 0,-2-6 0,0 0-770,2 2 1,-1 1 769,-1 4 0,0 1 0,2-21 250,0 18 0,0-2-250,0-2 0,0-1 127,0-3 0,0 1-127,0 5 0,0 3 0,0-15 0,0 17 0,0 1 0,0-9 785,0-13-785,3 16 0,0 3 0,3-1 0,0 10 0,0-3 0,0-4 0,-3-1 0,3-3 0,-5-12 0,2 16 0,-3-6 0,0 15 0,0 3 0,0 3 0,-2 6 0,-5 5 0,-6-2 0,30 0 0,-9-2 0,22 4 0,4 2 0,0 0 0,-8 0 0,2 0 0,3 0 0,-1 0 0,19 0 0,-15 0 0,4 0 0,-3 0 0,-2 0 0,0 0-224,0 0 0,2 0 0,0 0 224,2 0 0,-1 0 0,2 0-526,11-1 0,1 1 0,1 1 526,-12-1 0,0 1 0,-1 0 0,0 0 0,8 0 0,-1 0 0,-1 1 0,-1 1 0,-1 1 0,-4 0 0,-5 0 0,-1 1 0,12 2 0,-2 0 0,-10-2 0,-2 1 0,2 1 0,0 0 0,4 0 0,-2-1 0,-6-1 0,-1 0 0,19 5 0,1-1 0,-15-3 0,1 1 0,-6-2 0,0 1 309,9 0 0,-3 0-309,5-3 1632,-5 0-1632,7-11 0,4-5 0,0-4 0,3-2-998,-2 4 0,3-1 0,-2 0 998,-12 3 0,-2 0 0,2 1 0,11-1 0,2 1 0,-7 2 0,-15 4 0,0 2 0,22-6 0,-3 2 0,-13 5 0,-1 3 0,-12 0 0,-3 0 0,-5 2 2994,3 1-2994,-2 3 0,9 1 0,-4 1 0,5 0 0,-5 0 0,-1-3 0,11 5 0,-7-3 0,15 5 0,-17-5 0,0 1 0,-8-1 0,-4 2 0,0 6 0,3 27 0,-2-8 0,-1-5 0,-1 2 0,0 18 0,-2-10 0,-1 1 0,0-10 0,-2-1 0,2 4 0,-2-3 0,-1 6 0,-2 0 0,-2-9 0,0 3 0,3-9 0,1-3 0,2 10 0,0-9 0,0 2 0,0-6 0,4-4 0,11 18 0,-5-15 0,7 20 0,-14-13 0,-1-1 0,-2-1 0,0-5 0,-2 3 0,-1-3 0,1-1 0,-2-9 0,1 1 0,-4 4 0,0-1 0,-3 6 0,-2 1 0,-3 3 0,-6 2 0,-7 5 0,2-7 0,-4 5 0,1-8 0,-2-1 0,-7 6 0,5-5 0,-3-1 0,10-7 0,0-1 0,-8 2 0,-2-2 0,3 0 0,-1-1 0,0 1 0,-3-1 0,-6-3 0,-4-1 0,4 0 0,5 1 0,-1-1 0,-6-1 0,-8-2 0,0 0 0,8-1-858,5-1 1,2 0 857,3 0 0,-1-1 0,0-1 0,-6-2 0,1-2 0,6 1 0,1 0 0,-8 0 0,-1 2 0,5-1 0,0 2-469,2 2 0,0 0 469,10 0 0,-1 1 0,-4 0 0,-2 2 0,-5-1 0,1 1 0,-10 1 0,7 0 0,2 0 0,8 0 0,6 0 0,-2 0 0,1 2 0,0 1 0,-4 0 0,-1 1 0,0 2 0,1 2 0,-9 5 1630,7 1-1630,0 0 1023,4 0-1023,-7 2 0,7-1 0,4 3 0,0 0 0,2 2 0,-17 4 0,16-10 0,-8 1 0,14-10 0,-3 4 0,4-4 0,-12 6 0,8-8 0,0 5 0,-6-1 0,11-1 0,-8 3 0,9-4 0,1 0 0,3-1 0,-2-1 0,-5 1 0,4-1 0,0-1 0,8-2 0,-1 0 0,-1 2 0,2 1 0,-2 1 0,2 3 0,-3 0 0,-3 2 0,-3 4 0,5-5 0,-3 4 0,5-5 0,-4 3 0,-7-1 0,4-2 0,-7 1 0,9-3 0,-2 0 0,1 2 0,6-4 0,-1 2 0</inkml:trace>
  <inkml:trace contextRef="#ctx0" brushRef="#br0" timeOffset="208808">21244 8567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17:46:58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4102 8376 24575,'-4'35'0,"1"1"0,-3 3 0,0 5 0,-1-1 0,2-6 0,-1-2 0,1 3-820,-1 0 1,-1 1 0,1 2 0,-1 1 687,0 1 0,-1 1 0,1 0 0,-1 2-358,2-6 0,0 0 0,-1 1 1,1 1-1,-1 0 490,-2 5 0,0-1 0,0 2 0,0 0 0,-1 2 0,2-3 0,0 1 0,-1 2 0,1-1 0,0-1 0,0-4 0,-2 5 0,1-3 0,0-1 0,0 2 0,1-1 0,0 1 0,0 1 0,0-2 0,0-3-85,-1 7 1,0-4 0,0 2 84,3-7 0,0 1 0,1 0 0,-1-1 0,-1 5 0,-1-1 0,1-2 0,3-4 0,-1-2 0,2-1 0,0 4 0,1 1 0,1 3 0,-1 4 0,1-3 0,1 1 0,0-1-584,0 0 0,0 3 0,0-4 584,0-4 0,0-4 0,2 2 0,0 1 109,4-1 1,0 0-110,1 3 0,1-1 0,4-2 0,0 1 0,-3 1 0,0 1 0,3-7 0,0 2 0,-4-3 0,0 2 0,0-1 0,4 1 0,1 2 642,-1 4 0,0 4 0,0-3-642,4 0 0,-1-3 0,-4-6 0,-1 1 0,1-2 0,2-1 0,-1-3 0,1 9 1656,-1-15-1656,-7-16 2297,0 8-2297,5 17 1623,4 9-1623,-2-11 0,1 2 0,1-2 0,1 0 0,-2-6 0,0 0 0,12 18 0,-9-20 0,0-2 0,9 7 0,3-2 0,3-3 0,13-4-247,-14-4 0,1-3 247,-3-7 0,0-2 0,11 1 0,0-1-996,-8 0 1,2-2 995,8 0 0,4 0 0,-3-1-1639,-5-2 1,1-1 1603,2 1 1,5-1 0,4 1-1,0-1 35,-9 0 0,1-1 0,1 1 0,1 0 0,3 0-469,-3 2 1,3 0 0,2 1 0,0 0 0,1 1 0,-1-1 0,-2 0 239,1-1 0,-2 0 0,-1 0 0,1 0 0,1 1 0,2 0 229,-4 2 0,3 0 0,1 0 0,1 1 0,-1-1 0,-2 1 0,-2 1 0,-5-1-84,7 0 0,-5 1 1,-1 0-1,2 1 84,1-1 0,2 1 0,1 0 0,-3 0 0,-6 1 269,11 3 0,-8 1-269,-12-1 0,-3-1 2333,6 1-2333,-24-5 3276,8-2-644,23 0-2632,-14 0 0,2 0 29,10-2 0,3 0-29,3 1 0,3 1 0,-11-1 0,2 0 0,3 0 0,2 0 0,4 1 0,4 0 0,1 0 0,1 0 0,-3 0-656,-4 0 1,-2 0-1,0 0 1,1 0 0,2 0 364,-3 0 1,1 0-1,1 0 1,1 0 0,0 0-1,1 0 1,0 0-179,1 0 1,1 0 0,0 0 0,0 0 0,0 0 0,0 0 0,1 0 340,-1 0 1,-1 0 0,1 0 0,0 0-1,0 0 1,1 0 0,-1 0-222,-3 0 1,0 0-1,1 0 1,-1 0 0,1 0-1,-1 0 1,0 0-1,-1 0 349,3 0 0,0 0 0,0 0 0,-1 0 0,-1 0 0,0 0 0,-1 0-205,1 0 0,-2 0 1,-1 0-1,1 0 1,2 0-1,4 0 205,-8 0 0,3 0 0,2 0 0,1 0 0,2 0 0,-1 0 0,0 0 0,0 0 0,-3 0 0,-1 0 0,7 0 0,-3 0 0,-1 0 0,0 0 0,-1 0 0,2 0 0,2 0 0,-3 0 0,1 0 0,2 0 0,0 0 0,0 0 0,0 0 0,-2 0 0,-1 0 0,-4 0 0,5 0 0,-2 0 0,-2 0 0,-2 0 0,-1 0 0,0 0 0,10 0 0,-2 0 0,-1 0 0,1 0 310,-9 0 1,0-1 0,0 0-1,1 1 1,1 2-311,1 2 0,2 1 0,0 1 0,1 1 0,-2-1 0,-3-1 113,6 1 1,-4-2 0,0 1 0,2 1-114,1 1 0,3 2 0,0 0 0,-4 0 0,-6 0 0,5 3 0,-9 0 2914,9 4-2914,-17-7 0,-2 0 0,9 1 3276,-5-3-1935,-13-4-1341,26-3 0,-10-4 0,8-1-320,-4-1 1,5-2 0,5 0-1,7-1 1,6 0 319,-25 5 0,4-1 0,2 0 0,4 0 0,1 0 0,3-1 0,1 1 0,2 0 0,0-1 0,2 1 0,-1-1 0,1 1 0,0 0 0,-1-1 0,-1 1 0,-2 0 0,0 0 0,-3 0-111,3 0 0,-1-1 0,-1 1 0,-1 0 0,-1 0 0,1 0 0,-1 0 0,0 0 0,1 0 0,0 0 0,1 0 0,0 0 0,2 0 0,1 1 0,2-1 111,-9 1 0,2 0 0,1 0 0,1 0 0,1 1 0,1-1 0,1 0 0,1 0 0,-1 0 0,1 0 0,1 0 0,-1 0 0,0 1 0,-1-1 0,0 1 0,0 0 0,-2-1 0,0 1 0,-1 0 0,-2 1 0,-1-1 0,-1 1 0,-2-1-274,13 1 1,-2-1 0,-2 1 0,-1 0 0,-2 0 0,-1 1 0,0-1 0,-1 1 0,0 0 0,-1 0 0,1 0 0,1 0 267,1 1 0,-2-1 1,0 1-1,0 0 1,-1 0-1,1 0 1,-1 1-1,2-1 1,0 0-1,1 0 1,1 0-169,-1 0 0,1 0 1,1 0-1,2 0 1,1 0-1,0 0 0,0 0 1,0 0-1,-1 0 1,-1 0-1,-2 0 0,-1 0 1,-3 0-1,-2 0 174,11 0 0,-4 0 0,-3 0 0,-2 0 0,1 0 0,2 0 0,3 0-74,-5 0 0,4 0 1,3 0-1,2 0 0,1 0 1,-1 0-1,-3 0 0,-3 0 1,-5 0-1,-7 0 0,-8 0 74,7 0 0,-7 0 916,12 0 1,-1 0-917,-12 1 0,-1-2 1468,10-1 0,-2-1-1468,-2 2 0,5 1 0,13 2 0,3 0 0,-10 2 0,-8 3 0,0 0 378,5-2 0,9 1 0,0-1 0,-8 2-378,-2 6 0,-3-1 0,2-3 0,1 0 1638,3 3 0,0 1-745,3-3 1,1 0-894,-12 1 0,0 1 0,-2-2 0,1-1 0,-2-1 255,6 4 1,-6-2-256,-19-5 0,4 0 0,-7 0 3276,-5-2-2125,-3-1-1049,-10-9-102,1 1 0,-4-27 0,9-9 0,-2-6 0,5 2 0,0 4 0,0 4 0,0-7 0,0 10 0,0 3 0,0 4 0,0-3 0,0-3 0,0 7 0,0 0 0,0-8 0,0 1 0,0-13 0,0 19 0,0-11 0,0-6 0,0 10 0,0-7 0,18 5 0,5 4 0,2-1 0,-5 8 0,1 0-827,8-8 0,0 4 827,0 7 0,-9 6 0,2-1 0,9-6 0,2-2 0,-1 0 0,0-1-576,-1-2 0,-1 0 576,-7 9 0,0-3 0,-2-1 0,2-4 0,-2 2 0,2 1 0,0-1 0,0-2 0,1-3 0,-1 2 0,0 0 0,0 1 0,4-12 0,0-1 0,-3 7 0,-2 1-41,-2-5 1,-3 3 40,0-5 0,-10-9-49,-3 18 1,-1-2 48,0-14 0,-2-2 0,1 6 0,-4-2 64,-3 6 1,-3-3 0,-2-2-65,1 5 0,-2-4 0,-1-1 0,0 1 0,2 2-783,0 0 1,1 3 0,0 0 0,-1-5 782,1 3 0,-1-5 0,-1-2 0,0-1 0,1 2 0,1 4 0,3 5 0,0-4 0,3 5 0,-1-3 0,-2-3 0,-1-6 0,-1-1 0,1 2 0,1 9 0,1-4 0,0 4 0,0-3 0,0-3 0,1 7 1352,1-12-1352,3 6 89,0 22-89,0 2 0,-2-5 0,0-4 0,0-7 0,0-2 0,0-10 0,0-4 0,0 9 0,0-2 0,-1-1-654,0 8 1,0-1 0,0 1-1,-1 0 654,0-7 0,-1 1 0,0 0 0,-2-5 0,-1 0 0,-2 5 524,-4 0 0,0 7-524,3 12 0,-1 3 0,-10-3 0,-6 5 0,-4 12 0,-2 4 0,6-3 0,-1 3-341,-13 8 0,1 4 341,18-3 0,-3 2 0,-10 4 0,-9 5 0,-6 1 0,1 0 0,5-3 0,6-4 0,3-1 0,0-1 0,-4 2 16,-2 1 0,-3 2 0,-2 0 1,-2 1-1,-2-1 0,-2-2-16,12-3 0,-1-1 0,0-1 0,-2 0 0,-1 0 0,-1-1 0,-1 0 0,-1 0 0,-2 0 0,-2 0-193,11-2 0,-1 0 0,-2 0 1,-1 0-1,-1-1 0,-1 1 0,-1-1 1,0 0-1,-1 1 0,0-1 0,0 0 1,0 0-1,0 0 0,0 0 0,0 0 1,1 1-1,1-1 184,-1 1 1,1 0 0,0 0 0,0 0 0,0 0 0,-1 0 0,1 0 0,0 0 0,0 0 0,-1 0 0,1 0 0,-1-1 0,1 1 0,-1 0 0,0-1 0,0 0 0,0 0-175,1 0 1,-2-1 0,0 1 0,-1-1 0,1 0 0,-2 0 0,1 0 0,0 0 0,0 0 0,0 0 0,1 0 0,0-1 0,1 1 0,2-1 0,0 0 0,1 1 0,2-1 0,2 0 164,-12 0 0,3 1 0,2-1 0,1 0 0,1 0 0,1-1 0,1 1 0,-1-1 0,0 0 0,-1 0-73,0 0 1,-1 0-1,1-1 1,-1 1 0,1-1-1,0 0 1,1 0 0,0-1-1,1 0 1,1-1 90,-4 0 0,2-1 0,0 0 0,1-1 0,1 0 0,0 0 0,0 0 0,0 0 217,-4-1 0,-2 1 0,1 0 0,1-1 1,1 0-1,3 0 0,4-1-217,-5-2 0,4-1 0,3-1 0,3 2 0,-6-3 0,-3 3 0,5 5 0,-7 1 0,-6 2 0,-1 0 0,0 0 0,3 0 0,6-1 0,2 1 0,0-1 0,-1 1 0,-3-1 0,-4 0 0,9 1 0,-3-1 0,-3 1 0,-2-1 0,-1 0 0,-2 0 0,0 0 0,0 0 0,-1 0 0,2 0 0,0 1 0,2-1 0,-2 0 0,2 0 0,0 1 0,0-1 0,0 0 0,0 1 0,0-1 0,0 1 0,-1-1 0,-1 0 0,-2 1-106,6-1 1,1 1 0,-1-1 0,0 1 0,0-1 0,-1 1 0,-1-1 0,0 1 0,-1-1 0,-1 1 0,-2 0 0,-1-1 0,-1 1 0,-2 0 105,14 0 0,-1 0 0,-2 0 0,-1 0 0,-1 0 0,-1 1 0,-1-1 0,-1 0 0,0 0 0,-1 1 0,0-1 0,-1 0 0,-1 0 0,1 1 0,0-1 0,0 0 0,-1 1 0,2-1 0,-1 1 0,1-1 0,1 0 0,0 1 0,1-1 0,1 1 0,1-1 0,2 0 0,0 1-113,-7-1 0,1 0 0,1 1 1,1-1-1,2 0 0,0 1 1,0-1-1,1 0 0,1 1 1,-1-1-1,0 1 0,0-1 1,-1 1-1,-1-1 0,0 0 1,-2 1-1,0-1 0,-2 1 113,6 0 0,0-1 0,-2 1 0,0-1 0,-2 1 0,0 0 0,-1-1 0,0 1 0,-1 0 0,0-1 0,-1 1 0,1 0 0,-1 0 0,1-1 0,0 1 0,0 0 0,0-1 0,1 1 0,1 0 0,0 0 0,1 0 0,1-1 0,1 1 0,1 0 0,2 0 0,1 0 0,-11 0 0,2 0 0,1-1 0,1 1 0,2 0 0,0 0 0,1 0 0,1 0 0,0 0 0,0 0 0,1 0 0,-1 0 0,0 0 0,-1 0 0,0 1 0,0-1 0,-1 1 0,-1 0 0,1 0 0,-1 0 0,1 0 0,-1 0 0,1 0 0,1 0 0,-1 0 0,2 0 0,0 0 0,1 0 0,2 0 0,0 0 0,-7-1 0,1 1 0,2 0 0,0-1 0,2 1 0,0-1 0,0 1 0,1 0 0,-1 0 0,0 0 0,-5 1 0,-2 0 0,-1 1 0,0-1 0,1 1 0,3-1 0,4 1 0,4-1 0,6 0 0,-4 0 0,8 0 0,-4-1 405,-4 0 1,-7-2 0,-1 0 0,4 0 0,7 0-406,3 0 0,1 0 0,-2-1 0,-7-1 0,0 1 0,3 0 0,-13 2 0,2 0 0,3 2 0,-2 0 771,3 0 0,-3 0 1,-1-1-772,10 0 0,-1 1 0,0-1 0,1 0 0,-4 1 0,0 0 0,-5-2 0,7-2 0,-6-2 0,-2-1 0,-1-1 0,3 0 0,6 0 0,-8-2 0,6 1 0,-3-2 608,-2-1 0,-3 0 0,1-1 0,8 1-608,3-3 0,5 1 0,-13-2 3276,2 1-1211,23 4-2065,-3 3 0,21 4 1384,1 0-1384,1 0 2827,2-2-2827,0-1 57,2 1-57,3-4 0,-2 4 0,1-2 0</inkml:trace>
  <inkml:trace contextRef="#ctx0" brushRef="#br0" timeOffset="11070">16843 3792 24575,'-7'10'0,"-4"0"0,2 3 0,-5 6 0,4-8 0,0 5 0,4-7 0,1 0 0,3-2 0,-4 2 0,0-2 0,-6 10 0,1-5 0,-9 13 0,1-8 0,-5 5 0,-9 2 0,6-7 0,-2 0 0,1 0 0,0-1-466,-6 2 1,0 0 465,10-3 0,-1 0 0,-5 0 0,-2 0 0,-1 1 0,4-1 0,0 1 0,-3 0 0,-1-1 0,-2 1 0,-1 1 0,-1-1 0,0 1 0,-1-1 0,0 1 0,0-1 0,-3 1 0,0 1 0,-1-1 0,3 0 0,-5 1 0,1 0 0,2-1 0,0 0 0,0 0 0,4-2 0,-6 0 0,5-1 0,10-5 0,0-1 0,-11 3 0,0-1 0,10-4 0,0 0 0,-4-2 0,-2 0 0,0-1 0,-7 2 0,0 0 0,9-3 0,-2 1 0,3-2 0,0-1 0,-1 0 0,-2 1 0,-2-1 0,2-1 0,-2-2 0,1 0-441,1 1 1,-2 1-1,5-2 441,6-2 0,-1-4-263,-13-3 1,-5-2 0,1 0 262,-1-1 0,0-1 0,0-2 0,-2 0 0,4 0 0,6 3 0,3 1 0,0-4 0,0 0 0,-1 2 0,0-1-116,2 2 0,1 1 116,1-1 0,1 0 278,1 2 0,2 0-278,-15-7 400,10 4 1,-1-2-401,5 2 0,1 0 0,4 4 0,2 0 0,-3-5 0,4 2 0,3 0 0,-17-19 0,3 0 0,13 15 0,0 1 0,-6-14 1146,9-4-1146,6-1 0,2-3 0,2 15 0,2 0 256,-1-8 0,1-5 1,0 4-257,1 5 0,1 0 0,1-19 0,-1-1 0,0 16 0,-1 2 0,2-8 0,0 3 0,0 1 0,0-15 0,0 20 0,0-8 0,0 13 0,0-3 0,0 0 0,0-3 0,0 3 0,0-1 0,6-14 0,-3 14 0,1-1 0,4 2 0,1 0 0,-3-5 0,3 1 0,4 1 0,4-1 0,4-8 0,1-2-1054,2 1 0,1 0 1054,0 2 0,0 1 0,-7 12 0,1 2 0,1-4 0,1 1 0,-1 2 0,1 1 0,12-13 0,-1 1 0,-11 14 0,-2 1 0,6-2 0,-2 1 0,-4 4 0,1 1 0,1-1 0,2-4 0,-3 5 0,0 2 0,-1-3 0,9 0 0,2-1 0,3-6 1054,1 4 0,0 1-1054,-9 6 0,-1 2 0,6-2 0,3-1 0,0-1 0,1 0 0,-4 3 0,-2 1 0,15-9 0,-1 5 0,-4 1 0,-11 6 0,-1 1 0,9-4 0,-4 3 0,2 0 0,-1 1 0,0 0 0,0 0 0,1 0 0,12-4 0,-3 1 0,-4 2 0,-13 2 0,0 0 0,2 1 0,4-1 0,2-1 0,4 0 0,4-1 0,1 0 0,-7 2 0,12-2 0,-15 2 0,0 1 0,11-4 0,-1 1 0,-4-1 0,-8 4 0,-9 2 0,-2 3 0,-3-1 0,-2 2 0,-7 0 0,1 0 0,-2 0 0,-1 0 0,-1 0 0,0 2 0,3 0 0,0 3 0,3 0 0,0 0 0,4 2 0,9 3 0,-2-1 0,1 3 0,-6-6 0,5 6 0,-6-3 0,8 4 0,-9-5 0,17 10 0,4-3 0,-4 4 0,0-6 0,-16-1 0,-2-6 0,-1 3 0,-6-7 0,-1 2 0,5 3 0,-4-2 0,5 4 0,0-1 0,-5-2 0,5 3 0,-5-5 0,-1-1 0,2 1 0,-3-4 0,3 4 0,-2-3 0,-1 2 0,0-2 0,-2 3 0,2-4 0,0 2 0,1-2 0,-1 0 0,0 0 0,0 0 0,0 0 0,1 0 0,4 0 0,-4 0 0,9 0 0,-6 3 0,4-1 0,-2 3 0,10 3 0,3 3 0,10 5 0,0 4 0,0 2 0,-3-3 0,-4-3 0,-8-6 0,-3 0 0,-4-4 0,2 4 0,4 1 0,-2 0 0,3-1 0,-5 0 0,-1 0 0,-1-2 0,-1 4 0,-3-7 0,-2 2 0,-1-2 0,3 1 0,-2-1 0,1 4 0,-3-4 0,1-1 0,-4 0 0,4-3 0,-2 0 0,3 1 0,3 3 0,4 2 0,1 1 0,2-1 0,-5-4 0,-3 1 0,0-4 0,-2 4 0,1-3 0,-1 3 0,0-4 0,-3 2 0</inkml:trace>
  <inkml:trace contextRef="#ctx0" brushRef="#br0" timeOffset="16221">19189 2356 24575,'11'-13'0,"8"-11"0,15 2 0,0 0 0,1 0 0,-8 3 0,2 1 0,1 4 0,4-1 0,3 0 0,0-1 0,7-2 0,1-1 0,2 0 0,-3 1-820,-7 4 1,-1 1 0,-1 0 0,3-1 324,6-2 0,3-1 0,-2 1 0,-6 3 495,-5 0 0,-3 2 586,0-1 0,1 0-586,4 1 0,0-1 0,2-1 0,1 0 0,2 0 0,0 1 0,-2 0 0,0 1 0,-8 1 0,-2 2 0,12 1 0,-7-1 0,-2 7 3276,-10-4-2467,9 4-809,-14-1 0,6 2 0,-2-3 0,2 2 0,-2-4 0,2 5 0,-2-6 0,17 3 0,-2 0 0,-10 1 0,0 1 0,9 1 0,13-3 0,-17 2 0,15-3 0,1 4 0,-11 0 0,-3 0 0,3 0 0,6 0 0,1 0 0,-7 0 0,1 0 0,12 1 0,0 1 0,-11 4 0,-3 2-492,-3-3 0,0 2 492,4 5 0,-1 0 0,3-1 0,1 8 0,-9-8-174,-5 0 1,1 0 173,6 0 0,8 4 0,-21-10 0,-5 1 0,-4 4 966,8 14-966,4 4 0,7 11 182,-7-14 1,4 5-183,1 3 0,5 7 0,1 1 0,-4-6-175,-7-8 0,-1-4 0,2 5 175,1 3 0,4 6 0,3 3 0,-2 0 0,-2-4 0,-6-7 0,0 3 0,-2-2 0,0 2 0,2 4 0,-1 2 0,-3-4 0,0 9 0,-4-2 0,0-5 0,-2 0 0,-1 8 0,-2-2 0,-1 6 0,-4-18 0,0 0 0,-1 5 0,-1-2 0,-1 6 0,1-12 0,-2-1 0,-4 2 525,-2-4-525,-6-3 0,-3 2 0,2 2 0,-1 0 0,-1-1 0,0-1 0,0 0 0,1-2 0,-1 4 0,-10 2 0,6 1 0,-2-2 0,3-3 0,-3 1 0,1-4 0,0 0 0,-14 10 0,12-10 0,-1 0 0,-14 8 0,8-7 0,-3 1 0,0 1 0,-1 1 0,5-4 0,-1 1 0,1 0 0,-5 6 0,0 2 0,7-7 0,-1 0 0,3 0 0,-1 1 0,1 0 0,-5 1 0,-1 0 0,-4 0 0,-3-2 0,7-7 0,-2-1 0,-1 1 0,3 0 0,0 1 0,-1-2-476,-3-2 0,-1-1 0,3-3 476,5-2 0,2-1 0,-4-1 0,-1 0 0,1 0 0,1-1 0,-2 2 0,-1-2 0,-12 0 0,-4-1 0,8-1 0,-3 0 0,3 0 0,-3 0 0,-1-2 0,2-1 0,-3-1 0,4-1 0,1-3 0,2-1 0,-1 0 0,0 0-273,0-1 1,3 2 272,-1-3 0,0 2 0,4-4 0,-4 5 0,9-5 0,-4 5 1387,7-2-1387,-3 0 0,8 3 0,-3-6 586,-6-2-586,7 1 0,-5-3 0,10 5 0,-3-4 0,-1 3 0,-4-4 0,1 7 0,-1-2 0,1 4 0,-3-5 0,-1 4 0,-1-1 0,0-1 0,0 0 0,-2 0 0,1 1 0,-16-5 0,18 5 0,3 2 0,-17-7 0,11 4 0,-2 1 0,2 1 0,0-1 0,-1 0 0,1 0 0,-18 1 0,15 2 0,-3 2 0,-1 0 0,15 3 0,-1-2 0,8 1 0,5 1 0,1-1 0,2 0 0,4 1 0,-1-1 0,3 2 0,0 0 0</inkml:trace>
  <inkml:trace contextRef="#ctx0" brushRef="#br0" timeOffset="21202">19266 2263 24575,'18'-8'0,"-8"2"0,2 0 0,-5-1 0,10-3 0,-2-1 0,18-10 0,1 0 0,8-6 0,-4 1 0,-5 2 0,4-4 0,-8 6 0,9-6 0,-10 9 0,1 3 0,2 0 0,9-3 0,-10 4 0,2 2 0,-6 4 0,-1 2 0,8-7 0,-8 6 0,0 0 0,10-6 0,10-2 0,-10 6 0,10 3 0,-16 6 0,1 2 0,18-1 0,-11 0 0,2 0 0,-3 0 0,-2 0 0,11 0 0,-1 0 0,2 0 0,-7 0 0,-1 0 0,-2 0 0,1 0 0,1 0 0,-1 0 0,-9 0 0,-2 0 0,11 0 0,-5 0 0,1 0 0,14 0 0,-6 0 0,5 0 0,-12 1 0,1 0 0,-2 0 0,8 0 0,-2-1 0,2 1 0,-1 1 0,-10 0 0,-2-1 0,-3 0 0,0-1 0,3 1 0,-2 1 0,5-2 0,-22 0 0,-1 0 0,18 0 0,0 0 0,23 0 0,-6 0-589,-13-1 1,1 2 588,-1 2 0,0 1-895,10 1 0,2 0 895,0 3 0,0 1 0,0 2 0,-1 0 0,-8-3 0,1 1 0,10 2 0,1 3 0,-3 1 0,0 1 0,-1-3 0,0 1 0,-4 1 0,-2 0-207,-7-1 0,-3-2 207,5 0 0,11 10 0,-20-9 1043,-4-4-1043,16 15 1854,1-8-1854,-5 3 484,-2-5-484,-14-8 0,-5 1 0,11 3 0,-10-5 0,7 2 0,-9-3 0,1-3 0,-5 3 0,3-4 0,-6 4 0,4-4 0,1 2 0,2 0 0,11 5 0,-5-1 0,7 1 0,-1-2 0,4 6 0,2 4 0,7 5-334,1 5 1,-2 0 333,-6 0 0,7 10 0,0 1 0,-5-8 0,-2 0 0,4 7 0,-3-6 0,3 5 0,-5-4 0,0 1 0,-5-8 0,-3-1 0,6 10 0,-3-6 0,2 0 0,2 4 0,-2-1 0,7 12 0,-8-15 0,-4-2 0,-10-7 0,8 21 667,-7-13-667,-1 7 0,-1 2 0,-2-4 0,0-3 0,-1-1 0,-1-1 0,2 17 0,-3-15 0,0 12 0,3-1 0,-3 0 0,2-11 0,-1 1 0,0 5 0,-2 1 0,-3-4 0,0 0 0,2 0 0,-1 0 0,-12 12 0,2-12 0,-1 1 0,-2-1 0,5-10 0,-2 3 0,-8 15 0,-3 2 0,1-1 0,-2 1-179,4-7 0,0 2 0,0-1 179,-5 10 0,1-2-624,3-6 1,1-2 623,1-1 0,1-2 0,1-3 0,1-2 0,1-1 0,0 1 0,-3 3 0,-2 3 0,2-3 0,-2 1 0,1 0 0,-6 8 0,-1-1 0,4-7 0,-2 0 0,-1 1 0,-1 1 0,0 0 0,-3-1 0,-1-1 0,-2-2 0,1 0 0,-1 3 0,0 1 0,-1 0 0,5-7 0,-2 1 0,1 0 0,2-1 0,-1 2 0,2 0 0,1-1 0,2-1 0,0-1 0,1 0-309,-10 13 0,6-5 309,9-12 0,-12-2 0,-4-1 0,-9 6 0,8-8 0,-5 1 0,2 2 0,9-2 0,1 2 0,-1-1-701,-9 3 0,-2 1 1,1-1 700,10-4 0,1-1 0,-6 4 0,2-1 0,-6 3 0,-5 3 0,-2 1 0,-1 1 0,2-2 0,3-1 0,6-4-747,-3 0 0,6-2 0,0-1 0,-6 4 747,3 0 0,-6 3 0,-2 3 0,-4 1 0,0 0 0,1 1 0,1-2 0,3-1 0,5-4 0,-3 2 0,3-2 0,2-2 0,2 0 0,-1 0 0,-3 4 0,1-2 0,0 1 0,-2 1 0,-7 3 0,-3 2 0,4-3 0,9-6 0,-2-2-276,-4 2 1,-10 4 0,8-5 275,-2-2-188,6-3 0,-6 2 0,9-4 188,2-4 763,1-1 0,-2 0-763,-6-2 0,-4 4 3276,9-8-3098,14 7 2129,6-6-2307,0 3 0,14-4 0,0 0 0</inkml:trace>
  <inkml:trace contextRef="#ctx0" brushRef="#br0" timeOffset="22458">20026 6263 24575,'-14'21'0,"6"-6"0,-18 11 0,11-11 0,-7 3 0,8-4 0,-3-2 0,8 1 0,0-10 0,1 4 0,7-7 0,1 2 0,8-2 0,33 0 0,-17 0 0,23 0 0,2 0 0,-14 0 0,4-1 0,1 0 0,-3 0 0,-6-1 0,1 2 0,-11 4 0,-7 2 0,9 12 0,-7 1 0,0 0 0,-4-2 0,-8-10 0,-2-1 0,-2-3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17:48:23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5598 12765 24575,'3'-32'0,"6"6"0,1-10 0,6 16 0,5 2 0,4 0 0,5 3 0,12 0 0,5 3-578,-9 4 1,1 0-1,2 3 578,6 3 0,2 3 0,2 0 0,-10 1 0,3 1 0,1 0 0,-1 0 0,-3-1 0,-2-1 0,-1-1 0,-1 1 0,2 0 0,0 1 0,2 1 0,1 0 0,-2-1 0,-2 0 0,7-1 0,-3-2 0,0 1 0,1 0 0,0 0 0,0 0 0,1-1 0,-1 0 0,-2-1 0,5 0 0,-2 0 0,2-4 0,1 0 0,-1 1 0,0 1 0,-2 0 0,-1 1 0,1 0 0,-1 2 0,3 1 0,1 0 0,2 0 0,1 0 0,0 0 0,-1 0 209,-7 0 1,-1 0-210,-2 0 0,1 0 0,4 0 0,-1 0 0,-6 0 0,1 0 0,7 0 0,-4 0 0,-8 0 0,-3-2 0,-15 2 1314,6-2-1314,0 2 0,6 0 0,5 0 0,-4 0 0,2 0-1452,10 0 0,5 0 1452,-7-2 0,2 1 0,2-2 0,-6 1 0,1-1 0,1-1 0,4 0 0,-4-1 0,2 0 0,2-1 0,2 0 0,1-1 0,0 0 0,-1 1-469,4-1 1,0 1 0,0-1 0,1 0 0,0 0 0,1 0 0,-1-1 149,-5 1 1,-1 0 0,0 0 0,0 0 0,1-1 0,2 1 0,2-1 0,2 1 318,-7 0 0,2 1 0,2 0 0,2-1 0,0 1 0,2-1 0,0 1 0,1 0 0,-1-1 0,0 1 0,-1 0 0,-1 0 0,-1 0-298,3 0 0,-2 1 0,0-1 0,-1 0 0,0 1 0,-1-1 0,2 1 0,0 0 1,1 0-1,1-1 0,3 1 259,-9 0 0,2 1 1,1-1-1,1 1 1,1-1-1,1 1 1,0-1-1,0 1 1,0-1-1,1 1 1,-1-1-1,0 1 1,0 0-1,-1 0 1,-1 0-1,0 0-147,1 0 0,1 0 0,0 1 0,0-1 0,0 0 0,-1 1 0,0-1 0,0 1 0,-2-1 0,0 1 0,-1 0 0,-1 1 1,-1-1-1,-1 1 186,8-1 0,-3 1 0,-2 0 0,-1 0 0,0 0 0,-1 1 0,1-1 0,0 1 0,2-1-117,1 0 1,2 0 0,2-1 0,1 1 0,-1-1 0,-1 1 0,-3 0 0,-2 0 0,-5 1 0,-4-1 116,16 1 0,-10 1 0,6-1 196,-6 0 1,5 0 0,3 0 0,0-1 0,-2 1 0,-5 0-197,-2 1 0,-4 0 0,-1 0 0,0 0 0,1 0 0,0 0 0,-1 0 0,0 0 0,11-1 0,0 0 0,-4-1 0,6-1 0,-4-1 1173,-13 0 0,-3-1-1173,-3 0 0,-4 0 3276,0-1-2776,-2 3-500,17 1 1638,-13 1 0,2 2-1116,8 2 0,4 2-522,-3 2 0,3 1 0,0 2 0,3 0 0,1 1 0,4 2-649,-8-1 1,4 1-1,2 2 1,-2-1-1,-1-1 649,2 0 0,-2-1 0,0 0 0,2 0 0,-3 0 0,3 0 0,0 0 0,-1 0 0,-3-1-808,-1-1 1,-2-1 0,-1 0 0,3 0 807,0 0 0,3 0 0,0 0 0,-2-1 0,-2 0-669,6 1 1,-4-2 0,3 1 668,3 1 0,2 1 0,1-1 0,-6-2 0,-5-3 0,-4-1 0,1 0 0,9 2 0,2 1 0,5-1-143,-7-1 1,5 0 0,2 0 0,-1-1 0,-2 1 142,-7 0 0,-3-1 0,0 0 0,1 1 0,3-1 0,1 0 0,4 0 0,0-1 0,1 1 0,-3-1 0,-4 1 0,1-1 0,-3 0 0,-2 0 0,-1 0 0,10 0 0,-1-1 0,-3 0 0,3 0 0,-1-1 864,2 4 1,1 0-865,0-1 0,0 0 0,-3-1 0,1 1 0,-4 0 0,3 1 0,-2 1 0,3-1 0,0 1 0,-7 0 0,1 1 0,-3 0 1638,-1 2 0,-1 1-1638,4-1 0,1-1 0,-10-1 0,1 0 1357,3-1 0,-1 0-1357,10 2 0,-2 0 2886,-1-3-2886,-16-1 2676,9-3-2676,-23 0 0,1 0 0,-9 0 0</inkml:trace>
  <inkml:trace contextRef="#ctx0" brushRef="#br0" timeOffset="7886">17373 3368 24575,'-36'32'0,"0"0"0,-5-6 0,-1-2 0,4 0 0,-5-4 0,-2-9 0,-6-5 0,3 0 0,11 1 0,1-1 0,0-2-779,-3-1 0,-1-1 1,4-3 778,4-2 0,3-4 116,6-4 1,2-3-117,-9-12 0,8 10 0,2 0 0,1-8 505,-1-12-505,9 8 0,-1-14 0,9 17 0,3-7 1178,0-4-1178,0 6 420,0-5-420,0 0 0,6 8 0,0-7 0,9 11 0,2 1 0,0-1 0,2 0 0,2-1 0,3-3 0,0 2-257,10-11 1,2 2 256,-8 8 0,2 0 0,-1 2 0,-3 2 0,0 1 0,0 1 0,15-10 0,-1 3 0,-5 5 0,-1 2 0,-9 4 0,2 2 0,14-4 0,0 3 0,6 2 0,-8 2 0,3 0 0,-1 5 0,-2 1-754,-9 3 1,0-1 753,15-1 0,1 1 0,-16 3 0,0 0 0,7 0 0,1 0 0,-4 0 0,2 0 0,3 2 0,4 1 0,-3 0 0,7 0 0,0 0 0,-6 2 0,3 1 0,0 0 0,4 0 0,1 0 0,-3 1 0,-11-1 0,-1 0 0,6 1 0,-4-1 0,6 1 0,4 0 0,2 1 0,-1 0 0,-2-1 0,-6 1 0,4 0 0,-5 1 0,-1 0 0,3 0-619,5 0 1,4 0 0,1 1 0,-4-1 0,-6 0 618,9 4 0,-9 0 0,4 5-15,-20-11 0,0 1 15,18 12 0,-17-7 0,-2 0 0,10 11 0,-11-3 0,-1 1 0,-1 2 0,-2 11 0,-10-10 0,-2 8 1252,1 0-1252,-3 0 0,-1 7 0,-3-13 0,-5-2 0,0 0 3276,-3 2-3215,-12 13-61,-6-1-636,-3-2 636,10-14 0,-1 0 0,1-4 0,-2-1 0,-13 10 0,-4 0 0,6-7 0,-2-1-651,-3 2 0,-4 3 0,-3-4 651,2-7 0,-3-2 0,-2-2 0,-3 0-547,9-1 1,-3 0 0,-1 0 0,0 0 0,-1-1 0,0-1 134,0-1 1,0 0 0,-1-2 0,0 0 0,0 0 0,0 0 73,-1-1 0,0 1 0,-1-2 0,1 1 0,0-1 0,1-1 338,-4 0 0,0 0 0,1-1 0,1-1 0,1 0-533,-3 1 1,1-2-1,1 1 1,0-1 532,7 1 0,0 0 0,0 0 0,0 0 0,1-1 0,-8 0 0,-1-1 0,2 0 0,3 1 248,0-1 1,2 1 0,-1 1-249,0-1 0,-3 1 0,2 0 0,6 0 0,2 1 0,3 0 0,-10 0 0,5 0 0,13 0 3276,8 0-3082,8-2 1,8 2-1,0-2 1</inkml:trace>
  <inkml:trace contextRef="#ctx0" brushRef="#br0" timeOffset="11115">19397 3247 24575,'45'0'0,"-13"0"0,11 0 0,6 0 0,-6 0 0,1 0-1639,3 0 1,1 0 1113,-14 0 1,1 0 0,1 0 524,5 0 0,1 0 0,-2 0 0,6 0 0,2 0 0,-8 0 0,4 0 0,0 0 0,-4 0 0,4 0 0,-1 0 0,-8 0 0,4 0 0,0 0 0,-1 0 0,8-1 0,-1 0 0,-1-1 0,-6 2 0,-2 0 0,2 0 0,4-2 0,0-1 0,0 0 0,-3 1 0,0-1 0,0 0 0,3-1 0,1 1 0,-1 0 0,-4-1 0,0 0 0,-1 0 0,-1 2 0,0 1 0,-3 0 736,-3-4 1,-2 1-737,-1 3 0,1 1 394,0-3 0,-1 0-394,10 3 0,-11 0 0,-5 0 2589,-8 2-2589,-3 1 0,-2 2 0,1 0 0,1-3 0,-2 1 0,3-3 0,-3 0 0,9 0 0,-2 0 0,6 0 0,6-3 0,-8 0 0,13-4 0,3 0 0,-1 2 0,-3-2 0,0 1 0,-3 5 0,-5-1 0,-8 2 0,-5 0 0,-4-2 0,1-1 0,0 1 0,0-2 0,-3 3 0,1-1 0,0 2 0,-1 0 0,1-2 0,-1 1 0,1-1 0,2 0 0,0 2 0,6-5 0,1 2 0,2-3 0,8 0 0,8-2 0,-5 3 0,4 0 0,-15 5 0,-5 0 0,-1 0 0,-5 0 0,-3 2 0,0 0 0,-2 1 0,0-2 0</inkml:trace>
  <inkml:trace contextRef="#ctx0" brushRef="#br0" timeOffset="13381">22254 3113 24575,'0'22'0,"0"1"0,0 3 0,0 3 0,0-1 0,0 2 0,1 6 0,0 4 0,1-2-1639,0 5 1,1-1 1333,-2-6 1,1 1-1,-1 1 305,0-1 0,1 1 0,-1 3 0,-1-4 0,1 4 0,-1 2 0,-1-2 0,1-2 0,-2 9 0,-1-3 0,1 2 0,0-3 0,2 4 0,-2-1 0,-3-7 0,-6 6 0,-4-6 0,-1 0 0,-2 0 0,1 3 0,-3 1 0,-3-7 0,-4 1 0,3-4 0,3-3 0,0-2 0,-1-1 0,-2 2 0,2-3 185,1-5 0,1-3-185,2 3 0,-2 0 0,-5 0 0,0 1 0,3 0 0,-1 0-120,-5 0 0,-1 0 120,4 1 0,-3 0 0,1-4 0,-4 0 0,-3 1 0,3-2 0,-5 2 0,-1 0 0,1-1 0,1 0 0,1-2 0,2 0 0,-1-1 0,-1 0-634,-3 1 0,-3-1 0,0 1 1,1-2-1,4-3 634,1-2 0,2-3 0,1-1 0,-3 0 0,0-1 0,-2 0 245,-4 0 1,-4 0 0,0 1 0,0 0-246,1 1 0,0 1 0,0 0 0,2-1 0,3-1 0,0-2 0,1 1 0,1 0 0,-9 5 0,1 1 0,6-1 0,10-3 0,1 1 0,-4 3 0,-3 2 0,2-1 0,3-1 0,2-1 0,-9 4 0,7-2 587,20-8-587,-10 10 0,-3 2 0,-11 8 0,6-4 0,-4 6 0,2-2 0,3-2 0,-1 1-522,-3 2 0,-3 1 1,1 0 521,6-5 0,1 0 0,-1 0 0,-6 3 0,-1 2 0,-2 0 0,4-1 0,-2 2 0,0 0 0,3-2 0,3-3 0,2-2 0,-1 2 0,-8 9 0,-1 1 0,5-4 1174,7-6 1,3-1-1175,-3 3 0,1 1 0,-1 1 0,0-1 0,-7 12 0,1-1 684,13-12-684,7-10 0,-1-1 0,8-7 3169,0-3-3169,0-1 0,1-1 0,-1-2 0</inkml:trace>
  <inkml:trace contextRef="#ctx0" brushRef="#br0" timeOffset="14724">18901 6469 24575,'0'12'0,"0"-2"0,0-3 0,0-3 0,0 2 0,0-1 0,2-1 0,8-2 0,-2-2 0,6 2 0,-6 1 0,-4 4 0,-2 0 0,-2 1 0,0-1 0,0 2 0,0-4 0,2 2 0,3-5 0,10-14 0,17-11 0,3-4 0,-14 11 0,0 0-464,7-4 0,4-3 0,-4 3 464,13-6 0,-17 14 0,0 1 0,15-10 0,-2 10 0,-4 5 0,-8 0 0,-1 6 0,-11-3 0,2 3 348,-7 0 0,-2 0 0,-4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18:13:37.8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10407 5093 24575,'45'-15'0,"-9"4"0,-2 2 0,6-3 0,-2 3 0,-3 1 0,2 1-820,-3 2 1,6-2 0,0 2 0,-4 0 48,5 2 0,1 2 771,0-1 0,4 0 0,-3 2 0,-7 1 0,-2 2 0,-1 0 0,1 0 0,-1 1 0,-1 1 0,12 4 0,-1 2 247,-9 0 0,1 2 0,0-1-247,11 2 0,0-2 0,-11-2 0,1 1 0,-2-3 0,1 0 0,-2-2 0,6-4 0,-1 0 0,-12-1 0,1 0 0,15 0 0,2-2 0,3 0 0,0-1 0,-5-1 0,0-2 0,4 0 0,-3-1 0,-13 1 0,-2-1 0,20-4 0,-16 5 0,-1 1 0,19-1 0,-20 2 0,0 0 936,13 3-936,-18 0 0,2 0 0,21 0 0,-18 0 0,0 0 0,15 0 2489,-7 0-2489,11 0 653,-23 0-653,9 0 0,-15-2 0,21-7 0,2-5 0,-1 1 0,-15 4 0,-2 2 0,9 3 0,3-1 0,1 5 0,-3 0 0,10 0 0,-10 0 0,-2 0 0,-20 0 0,-3 0 0,-4 1 0,0-2 0,2 0 0,1-3 0,4-1 0,22-13 0,-13 12 0,13-11 0,-22 14 0,-1 0 0,-4 1 0,0 2 0,-5 0 0,-1 0 0</inkml:trace>
  <inkml:trace contextRef="#ctx0" brushRef="#br0" timeOffset="9792">5612 7172 24575,'26'0'0,"18"0"0,-16 0 0,17 0 0,-20 2 0,3 2 0,-4 2 0,-3 0 0,-1-1 0,4 3 0,10-2 0,2 0 0,5-4 0,-4-2 0,-8 0 0,13 0 0,-15 0 0,22 0 0,-22 0 0,6 0 0,1 0 0,-3 0 0,4 0 0,1 0 0,4 0 0,-4 1 0,0-2 0,-10 0 0,-1-1 0,6 1 0,2-2 0,4-6 0,2-3-843,-6 6 1,2 0 0,0-1 842,0-1 0,0-2 0,1 1 0,1 1 0,-1 1 0,2 1-278,2 1 0,1 0 0,0 1 278,-3 1 0,0 0 0,1 1 0,0 0 0,1 0 0,-1 2 0,-3-1 0,0 1 0,-1 1-123,8-1 1,1 0 122,4-1 0,2 2 0,0 0 0,-1 1 0,-11-1 0,0 1 0,9 6 0,-1 0 0,-16 0 0,0-1 0,13 4 0,1-2 0,-10-3 0,-3-2 0,-5 0 0,-2-2 0,19-2 0,3 0 0,-17 0 0,13 0 0,-15 0 2375,9 0-2375,5 0 0,-10 2 0,0 1 0,7 1 469,-10 0 0,-1 0-469,0 4 293,4-2-293,-3 0 0,-16-2 0,7-4 0,6 1 0,5 0 0,13-1 0,9 0-656,-13 0 1,5 0-1,3 0 1,0 0 0,-1 0-1,-3 0 1,-1 0-1,0 0 1,1 0 0,2 0 108,1 0 1,2 0 0,1 0 0,0 0 0,0 0 0,-1 0 297,-6 0 1,-1 0 0,0 1 0,0-1-1,2 0 1,2-1-132,-3 1 1,3-1 0,0 0 0,2 0 0,0 0-1,0 0 1,-1 0 0,-1-1 379,1 1 0,-1-1 0,-1 0 0,1-1 0,-1 1 0,1 0 0,0 0-290,2 0 0,1 0 0,0 0 1,1 0-1,-2-1 0,1 1 0,-2-1 290,3-1 0,-3-1 0,0 1 0,1-1 0,2 0 0,5 1 0,-14 2 0,3-1 0,2 1 0,2 0 0,2 1 0,0-1 0,0 0 0,0 1 0,0-1 0,-2 1 0,-2-1 0,-1 0 0,8 0 0,-3 0 0,-2 0 0,-1 0 0,1 0 0,1 0 0,2 0 0,3 0 0,-9 1 0,3 0 0,1-1 0,2 1 0,2 0 0,-1 0 0,1 0 0,-1 0 0,0 0 0,-2 0 0,-2 0 0,-2 0 0,-4 1 0,10-1 0,-5 1 0,-3 0 0,0 0 0,-1 0 0,2 0 0,4 1 0,-4-1 0,3 1 0,1-1 0,2 1 0,0 0 0,0 0 0,-1 0 0,-1 0 0,-2 0 0,-2 0 0,8 1 0,-4 0 0,-1 0 0,-1 0 0,1 0 0,3 1 0,-2-1 0,3 1 0,1 0 0,1 0 0,-1 0 0,-2 0 0,-4 2 0,-5-1 0,2 3 0,-5 1 0,-3 0 0,3 1 462,9 2 1,2 2-1,-1 0 1,-3 0-463,1 0 0,-4 1 0,0-1 0,0 0 0,-1-1 0,-5-1 1472,-4-1 1,-9-2-1473,-13-5 3276,21-1-2900,-1-2 0,7 0 0,-1 0-376,6 0 0,2 0 524,0 2 0,7 1 0,2 1 0,-4 0-524,-11 0 0,-1 0 0,-1 1 0,3 1 0,1-1 0,2 1 0,1 0 0,0 0 0,1 1 0,1-1 0,2 0 0,-1 1 0,0-1 0,-1-1 0,4 1 0,-2 0 0,2-1 0,5-1 0,-15-1 0,3-1 0,3 1 0,1-1 0,1 0 0,1-1 0,0 1 0,-1 0 0,-3 0 0,2-1 0,-1 1 0,0 0 0,-1-1 0,1 1 0,0-1 0,0 1 0,2-1 0,0 0 0,1-1 0,0 1 0,2-1 0,-1 1 0,1-1 0,0 1 0,-1 0 0,1 0 0,-3 1 0,0 1 0,2-1 0,0 1 0,-1 0 0,0 0 0,-1 0 0,-2 0 0,-2-1 0,-3 0-656,11 0 1,-4 0-1,-3-1 1,0 1 0,4 1 433,0 1 0,2 1 1,1 1-1,0-1 0,-2 1 1,-4-2 221,4 1 0,-3-2 0,-2 1 0,-2 0-529,4 2 1,-2 0 0,-1 0 528,2-1 0,-1-1 0,-4 0 0,-2 0 0,-5 0 0,8 1 0,-13-2 2684,-7 2-2684,-3-4 0,21-11 0,-13 5 0,3-2 1638,11-4 0,2 1-1144,1 2 0,0 3-494,2 0 0,1 1 0,-8 2 0,2 0 0,3 2 0,2 0 0,4 2 0,0 0 0,-2 0 0,-2 1 0,-1-1 0,1 2 0,1 1 0,4 1 0,-3 1 0,-7 0 1390,-5 2 1,-5 2-1391,0 0 0,-3 0 0,-2 0 0,-13-6 0,-8-3 0,-1-2 0,-1 0 0</inkml:trace>
  <inkml:trace contextRef="#ctx0" brushRef="#br0" timeOffset="57358">6851 10454 24575,'12'2'0,"5"0"0,1-2 0,14 0 0,-9 0 0,21 0 0,5 0 0,-18 0 0,2 0 0,-1 0 0,-1 0 0,-4 0 0,-1 0 0,9 0 0,-2 0 0,6 3 0,-10-3 0,1 1 0,-4 1 0,-1 1 0,2-1 0,1 0 0,2 0 0,0 0 0,-4-1 0,-1 1 0,11-2 0,-3 0 0,-1 0 0,-2 0 0,1 0 0,4 0 0,-6 0 0,-1 0 0,6 0 0,-7 0 0,7 0 0,-6 0 0,-3 0 0,6 0 0,-3 0 0,1 0 0,14 0 0,-11 0 0,-1 0 0,4 0 0,12 0 0,-7 0 0,-12 0 0,0 0 0,7 0 0,4 1 0,0 0 0,-2 3 0,-1-2 0,1 0 0,11 3 0,-18-4 0,0-1 0,6 2 0,-2-1 0,-6-1 0,-2 0 0,23 0 0,-6 0 0,-8-6 0,-10 4 0,1 0 0,21-13 0,-20 10 0,1 1 0,-3-2 0,0 0 0,18 3 0,-5-3 0,-15 6 0,7-3 0,-13 1 0,-4 1 0,0-2 0,-3 3 0,-2 0 0,1-2 0,-4 2 0,4-3 0,-4 3 0,0-2 0,-1 2 0,0-2 0,1 2 0,2 0 0,-3 0 0,3 0 0,4 0 0,2 0 0,3 0 0,1 0 0,-1 0 0,8 0 0,-9 0 0,5 0 0,-6 0 0,-5 0 0,0 0 0,-7 0 0</inkml:trace>
  <inkml:trace contextRef="#ctx0" brushRef="#br0" timeOffset="61571">2856 14729 24575,'29'0'0,"10"0"0,-11 0 0,6 0 0,7 0-410,-6 0 0,6 0 1,4 0-1,3 0 1,1 0-1,0 0 0,-2 0 1,-2 0-138,2 0 1,-3 0 0,0 0 0,0 0 0,5 0 0,5 0 327,-15 0 1,3 0-1,3 0 1,3 0-1,2 0 1,1 0-1,1 0 1,1 0-1,-1 0 1,1 0 0,-2 0-1,0 0 1,-3 0-1,-2 0 1,-2 0 52,8 0 1,-3 0-1,-1 0 1,-3 0-1,0 0 1,1 0-1,0 0 1,2 0-1,2 0 166,-6 0 0,1 0 0,2 0 0,1 0 0,0 0 0,1 0 0,0 0 0,0 0 0,0 0 0,-1 0 0,-1 0 0,-2 0 0,0 0-128,3 0 0,-2 0 0,-1 1 0,-1-1 0,0 0 0,0 0 0,0 0 1,1 0-1,2 0 0,2-1 128,-6 0 0,3 0 0,1-1 0,1 0 0,1 0 0,0 0 0,1 0 0,0 0 0,-1 0 0,-1-1 0,-1 1 0,-2 0 0,-1 0 0,-3 0-149,10 0 0,-4 1 1,-3-1-1,-1 1 1,0-1-1,2 0 0,2-1 1,5 0 148,-11 0 0,4 0 0,2 0 0,3-1 0,0 0 0,2-1 0,1 1 0,-1-1 0,0 1 0,-1-1 0,-2 1 0,-1-1 0,-4 1 0,-2 0 0,-4 0-332,12-1 0,-7 0 0,-3 1 0,0-1 0,2 0 0,6-1 332,-8 2 0,3-1 0,2 0 0,2 0 0,2 0 0,1-1 0,0 1 0,1-1 0,0 1 0,-1 0 0,-1 0 0,-2 1 0,3 0 0,-1 0 0,0 0 0,0 0 0,0 0 0,0 1 0,-1 0 0,0-1 0,-1 1 0,0 0 0,-1-1 0,3 1 0,-2-1 0,-1 0 0,-1 1 0,0-1 0,1 1 0,1 0 0,1-1 0,2 2 0,-5-1 0,2 1 0,1 0 0,3 0 0,0 0 0,0 0 0,0 0 0,0 1 0,-2-1 0,-2 1 0,-1 0 0,-4 0 0,-3 0-67,10 1 1,-6 0 0,-2 0 0,-2 0 0,2 0-1,2 0 67,-1 0 0,2 0 0,1 0 0,0 0 0,1 0 0,0 0 0,-1 0 0,-1 0 0,3 0 0,1 0 0,-1 0 0,-1 0 0,0 0 0,-2 0 0,-3 0 0,3 0 0,-3 0 0,-2 0 0,2 0 0,2 0-8,-1 1 0,3 1 0,2-1 0,0 1 0,-1 0 1,-2 0-1,-4 0 8,5 0 0,-3 0 0,-2 1 0,1 1 0,5 0 0,2 2 0,-1 0 0,-3 1 0,0 1 0,-3 0 0,1 1 0,5-2 0,2 0 0,-3 1 483,-11-2 0,-2 1 0,-1 0-483,16 2 0,-4-1 1226,-15-4 1,-2 0-1227,3 2 0,-1 0 3276,11 1-2516,-15-2 2516,-9-2-1159,19 0-2117,6-3 0,-7-1 0,12 1 0,7 0 0,4-1 0,0 2 0,-5 0-547,-7 0 1,-2 1 0,0 0 0,1 0 0,3 1 0,5 0 446,-10 0 0,2 0 1,3 0-1,2 0 0,1 0 1,2 0-1,1 1 1,-1 0-1,2 0 0,-2 0 1,0 1-1,-1-1-153,-3 1 1,1 0 0,-1 1 0,1-1 0,0 1 0,-1 0 0,1 0 0,0 0 0,-1 1 0,1-1 0,-1 0 0,-1 0 0,0-1 196,1 1 0,-1 0 1,-1-1-1,-1 0 0,0 1 1,0-1-1,1 0 1,0 1-1,1-1 0,1 1 1,1 0-1,2-1-113,-7 0 0,1 1 1,1-1-1,2 0 1,1 1-1,0 0 1,1-1-1,1 1 1,-1 0-1,1 0 1,-1-1-1,-1 1 1,0-1-1,-1 0 1,-1 0-1,-2 0 1,-1-1-1,-3 0 169,13 1 0,-4 0 0,-3-1 0,-1-1 0,0 1 0,-1-1 0,1 1 0,1-1 0,4 1 0,2 0 0,-11-1 0,1 1 0,2-1 0,1 1 0,1 0 0,1 0 0,1 0 0,1-1 0,0 1 0,0 0 0,0 0 0,0 0 0,1 0 0,-1-1 0,-1 1 0,0-1 0,-1 0 0,0 1 0,2-1 0,0-1 0,0 1 0,0 0 0,1-1 0,-2 1 0,1-1 0,0 1 0,-1-1 0,0 0 0,-1 0 0,1 0 0,-1 1 0,-1-1 0,0 0 0,0 0-63,3 1 0,0-1 1,-1 1-1,0-1 1,-1 1-1,0-1 0,-1 1 1,1-1-1,-1 0 1,1 1-1,0-1 0,0 0 1,1 0 62,0 1 0,1-1 0,2 0 0,1 0 0,0 0 0,1 0 0,-1 0 0,-2 0 0,0 0 0,-3 0 0,-3 0 0,-2 0 0,-5-1 0,-3 1 0,17 1 0,-9-1 0,-4 0 0,2 1 0,1-1 0,1 1 0,-3 0 0,-6-1 2539,14 1-2539,-19-7 0,5-3 0,4 0 0,1 2 0,6 1 0,2 0 0,1-1 0,0 0 202,-2-2 0,0 0 0,1-1 0,2 0 0,4 1-202,-13 3 0,1 1 0,3 0 0,1 0 0,1 0 0,2 1 0,0 0 0,0 0 0,0 0 0,0 0 0,-3 0 0,0 0 0,1 1 0,0 0 0,1-1 0,0 1 0,0 0 0,0 0 0,0 1 0,-1-1 0,0 0 0,-1 0 0,3 0 0,0 0 0,-1 1 0,-1-1 0,0 0 0,1 1 0,0-1 0,0 1 0,2-1 0,1 1-51,-4 0 0,0 0 0,2-1 0,1 1 0,0 0 0,1 0 0,0 1 0,-1-1 0,1 0 0,-2 0 0,0 0 0,-1 0 0,-2 0 51,6 0 0,-1 0 0,-1 0 0,0 0 0,-1 0 0,0 0 0,-2 0 0,0 0 0,-2 0 0,-1 0 0,5 0 0,-2-1 0,-1 1 0,-2-1 0,1 0 0,0 1 0,2 0 0,2 0 0,4 0 0,2 0 0,-1 0 0,-1 1 0,-5-2 0,-6 1 0,-9-1 0,4-3 0,-6 1 0,5 2 0,2 2 0,-6-2 96,7-2-96,-6 0 2694,-9-2-2694,0-5 3276,-7-1-1110,5-1 1110,-2 0-2501,0 1-775,5 0 0,7-3 0,-4 6 0,1 1 0,14-4 0,-8 2 0,-1 2 0,-4 5 0,6-3 0,-18 3 0,-3 2 0,-7-2 0,4-1 0,-4 3 0,0-2 0,6 2 0,-4 0 0,13 0 0,-3-2 0,-3 1 0,0-3 0,-10 3 0,-1-3 0,-1 4 0,-4-2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5T18:18:07.0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9348 4839 24575,'31'-5'0,"-1"-1"0,4-1 0,6-1 0,1-2 0,-3 2 0,0-1 0,-2 1 0,4 0 0,6-2 0,7-1 0,-3 1 0,-11 2 0,4 0 0,-13 3 0,-3 1 0,-11 4 0,-5-3 0,0 3 0,-6 0 0,1 0 0,1 0 0,-2 0 0,1 0 0,-2 0 0,-1 0 0,-1 0 0</inkml:trace>
  <inkml:trace contextRef="#ctx0" brushRef="#br0" timeOffset="1980">10616 7754 24575,'42'0'0,"-15"0"0,10 0 0,-19 0 0,2 0 0,-4 0 0,1 0 0,-1 0 0,1 0 0,-1 3 0,19 0 0,4 2 0,7-1 0,-5 0 0,-4-1 0,1 5 0,5-2 0,-17-1 0,-1-2 0,10 1 0,4-2 0,-11-2 0,-6 3 0,-3-3 0,-5 3 0,-8-3 0,3 0 0,-7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74222-BB52-5A45-8330-55F75A886509}" type="datetimeFigureOut">
              <a:rPr lang="en-US" smtClean="0"/>
              <a:t>5/26/21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819EB-EB45-4548-880F-22B95ED9D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44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1800" kern="1200">
        <a:solidFill>
          <a:schemeClr val="tx1"/>
        </a:solidFill>
        <a:latin typeface="Monaco" pitchFamily="2" charset="77"/>
        <a:ea typeface="+mn-ea"/>
        <a:cs typeface="+mn-cs"/>
      </a:defRPr>
    </a:lvl1pPr>
    <a:lvl2pPr marL="356616" algn="l" defTabSz="713232" rtl="0" eaLnBrk="1" latinLnBrk="0" hangingPunct="1">
      <a:defRPr sz="1800" kern="1200">
        <a:solidFill>
          <a:schemeClr val="tx1"/>
        </a:solidFill>
        <a:latin typeface="Monaco" pitchFamily="2" charset="77"/>
        <a:ea typeface="+mn-ea"/>
        <a:cs typeface="+mn-cs"/>
      </a:defRPr>
    </a:lvl2pPr>
    <a:lvl3pPr marL="713232" algn="l" defTabSz="713232" rtl="0" eaLnBrk="1" latinLnBrk="0" hangingPunct="1">
      <a:defRPr sz="1800" kern="1200">
        <a:solidFill>
          <a:schemeClr val="tx1"/>
        </a:solidFill>
        <a:latin typeface="Monaco" pitchFamily="2" charset="77"/>
        <a:ea typeface="+mn-ea"/>
        <a:cs typeface="+mn-cs"/>
      </a:defRPr>
    </a:lvl3pPr>
    <a:lvl4pPr marL="1069848" algn="l" defTabSz="713232" rtl="0" eaLnBrk="1" latinLnBrk="0" hangingPunct="1">
      <a:defRPr sz="1800" kern="1200">
        <a:solidFill>
          <a:schemeClr val="tx1"/>
        </a:solidFill>
        <a:latin typeface="Monaco" pitchFamily="2" charset="77"/>
        <a:ea typeface="+mn-ea"/>
        <a:cs typeface="+mn-cs"/>
      </a:defRPr>
    </a:lvl4pPr>
    <a:lvl5pPr marL="1426464" algn="l" defTabSz="713232" rtl="0" eaLnBrk="1" latinLnBrk="0" hangingPunct="1">
      <a:defRPr sz="1800" kern="1200">
        <a:solidFill>
          <a:schemeClr val="tx1"/>
        </a:solidFill>
        <a:latin typeface="Monaco" pitchFamily="2" charset="77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819EB-EB45-4548-880F-22B95ED9D9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52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</a:br>
            <a:endParaRPr lang="en-US" sz="1800" kern="1200" dirty="0">
              <a:solidFill>
                <a:schemeClr val="tx1"/>
              </a:solidFill>
              <a:effectLst/>
              <a:latin typeface="Monaco" pitchFamily="2" charset="77"/>
              <a:ea typeface="+mn-ea"/>
              <a:cs typeface="+mn-cs"/>
            </a:endParaRP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\rho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models^i_k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f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mathsf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{U} g \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Leftrightarrow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\ \exists 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i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leq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j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leq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k,\ \rho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models^j_k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g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mbox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 and }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forall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i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leq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n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leq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j,\ \rho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models^n_k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f</a:t>
            </a:r>
          </a:p>
          <a:p>
            <a:b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</a:br>
            <a:endParaRPr lang="en-US" sz="1800" kern="1200" dirty="0">
              <a:solidFill>
                <a:schemeClr val="tx1"/>
              </a:solidFill>
              <a:effectLst/>
              <a:latin typeface="Monaco" pitchFamily="2" charset="77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819EB-EB45-4548-880F-22B95ED9D9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90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\rho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models^i_k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mathsf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{G} f  \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Leftrightarrow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\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mbox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{false }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mathsf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{F}\neg f \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equiv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\ \neg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mathsf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{G} f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819EB-EB45-4548-880F-22B95ED9D9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57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I(s_0) \wedge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bigwedge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_{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i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:=1}^{k}T(s_{i-1}, 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s_i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) \wedge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textcolor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{amber}{\big(\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bigvee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_{j := 0}^k T(s_{k}, 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s_j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)\big)}</a:t>
            </a:r>
          </a:p>
          <a:p>
            <a:endParaRPr lang="en-US" sz="1800" kern="1200" dirty="0">
              <a:solidFill>
                <a:schemeClr val="tx1"/>
              </a:solidFill>
              <a:effectLst/>
              <a:latin typeface="Monaco" pitchFamily="2" charset="77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819EB-EB45-4548-880F-22B95ED9D9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78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stop k longer before reaching the completeness threshold due to limited resources.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819EB-EB45-4548-880F-22B95ED9D9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70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</a:t>
            </a: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Counterexample Generation for Markov Chains Using SMT-Based Bounded Model Checking </a:t>
            </a: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2. </a:t>
            </a:r>
            <a:r>
              <a:rPr lang="en-US" sz="1800" b="0" i="0" u="none" strike="noStrike" kern="120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Counterexample Generation for Discrete-Time Markov Chains Using Bounded Model Checking</a:t>
            </a: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819EB-EB45-4548-880F-22B95ED9D9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9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\[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 = (S, s_0, P, L) 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\]</a:t>
            </a:r>
          </a:p>
          <a:p>
            <a:b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</a:br>
            <a:endParaRPr lang="en-US" sz="1800" kern="1200" dirty="0">
              <a:solidFill>
                <a:schemeClr val="tx1"/>
              </a:solidFill>
              <a:effectLst/>
              <a:latin typeface="Monaco" pitchFamily="2" charset="77"/>
              <a:ea typeface="+mn-ea"/>
              <a:cs typeface="+mn-cs"/>
            </a:endParaRP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\[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P: S\times S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rightarrow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[0,1]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\]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 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\[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L: S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rightarrow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2^{AP}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\]</a:t>
            </a:r>
          </a:p>
          <a:p>
            <a:b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</a:br>
            <a:endParaRPr lang="en-US" sz="1800" kern="1200" dirty="0">
              <a:solidFill>
                <a:schemeClr val="tx1"/>
              </a:solidFill>
              <a:effectLst/>
              <a:latin typeface="Monaco" pitchFamily="2" charset="77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819EB-EB45-4548-880F-22B95ED9D9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34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mathcal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{P}_{\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leq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p}(a~\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mathsf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{U}~b)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819EB-EB45-4548-880F-22B95ED9D9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29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mathit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{BMC}(M, (a~\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mathsf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{U}~b), k) = I(s_0) \wedge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bigwedge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_{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i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:=1}^{k}T(s_{i-1}, 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s_i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) \wedge \\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bigwedge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_{j:=0}^{k-1} 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a_j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\wedge 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b_k</a:t>
            </a:r>
            <a:endParaRPr lang="en-US" sz="1800" kern="1200" dirty="0">
              <a:solidFill>
                <a:schemeClr val="tx1"/>
              </a:solidFill>
              <a:effectLst/>
              <a:latin typeface="Monaco" pitchFamily="2" charset="77"/>
              <a:ea typeface="+mn-ea"/>
              <a:cs typeface="+mn-cs"/>
            </a:endParaRPr>
          </a:p>
          <a:p>
            <a:endParaRPr lang="en-US" sz="1800" kern="1200" dirty="0">
              <a:solidFill>
                <a:schemeClr val="tx1"/>
              </a:solidFill>
              <a:effectLst/>
              <a:latin typeface="Monaco" pitchFamily="2" charset="77"/>
              <a:ea typeface="+mn-ea"/>
              <a:cs typeface="+mn-cs"/>
            </a:endParaRP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T(s, s')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mbox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 holds }~\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Leftrightarrow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~ P(s, s') &gt; 0</a:t>
            </a:r>
          </a:p>
          <a:p>
            <a:endParaRPr lang="en-US" sz="1800" kern="1200" dirty="0">
              <a:solidFill>
                <a:schemeClr val="tx1"/>
              </a:solidFill>
              <a:effectLst/>
              <a:latin typeface="Monaco" pitchFamily="2" charset="77"/>
              <a:ea typeface="+mn-ea"/>
              <a:cs typeface="+mn-cs"/>
            </a:endParaRPr>
          </a:p>
          <a:p>
            <a:endParaRPr lang="en-US" sz="1800" kern="1200" dirty="0">
              <a:solidFill>
                <a:schemeClr val="tx1"/>
              </a:solidFill>
              <a:effectLst/>
              <a:latin typeface="Monaco" pitchFamily="2" charset="77"/>
              <a:ea typeface="+mn-ea"/>
              <a:cs typeface="+mn-cs"/>
            </a:endParaRPr>
          </a:p>
          <a:p>
            <a:endParaRPr lang="en-US" sz="1800" kern="1200" dirty="0">
              <a:solidFill>
                <a:schemeClr val="tx1"/>
              </a:solidFill>
              <a:effectLst/>
              <a:latin typeface="Monaco" pitchFamily="2" charset="77"/>
              <a:ea typeface="+mn-ea"/>
              <a:cs typeface="+mn-cs"/>
            </a:endParaRPr>
          </a:p>
          <a:p>
            <a:endParaRPr lang="en-US" sz="1800" kern="1200" dirty="0">
              <a:solidFill>
                <a:schemeClr val="tx1"/>
              </a:solidFill>
              <a:effectLst/>
              <a:latin typeface="Monaco" pitchFamily="2" charset="77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819EB-EB45-4548-880F-22B95ED9D9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14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Property: M \models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mathcal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{P}_{\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leq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0.25}(\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mathit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{true}~\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mathsf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{U}~\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mathit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{crash}) ?</a:t>
            </a: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200" dirty="0">
              <a:solidFill>
                <a:schemeClr val="tx1"/>
              </a:solidFill>
              <a:effectLst/>
              <a:latin typeface="Monaco" pitchFamily="2" charset="77"/>
              <a:ea typeface="+mn-ea"/>
              <a:cs typeface="+mn-cs"/>
            </a:endParaRP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Meaning: All paths from s0 reaching ‘crash’ have an accumulated probability &lt;= 0.25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819EB-EB45-4548-880F-22B95ED9D9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77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 \models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mathcal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{P}_{\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leq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0.4}(\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mathit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{true}~\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mathsf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{U}~\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mathit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{crash})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819EB-EB45-4548-880F-22B95ED9D9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53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Bounds often refer to time: in discrete systems, bounds are the number of steps (transitions), in real-time systems, bounds can be real-time </a:t>
            </a:r>
          </a:p>
          <a:p>
            <a:endParaRPr lang="en-US" dirty="0"/>
          </a:p>
          <a:p>
            <a:r>
              <a:rPr lang="en-US" dirty="0"/>
              <a:t>There are other definitions of bounds, </a:t>
            </a:r>
            <a:r>
              <a:rPr lang="en-US" dirty="0" err="1"/>
              <a:t>eg.</a:t>
            </a:r>
            <a:r>
              <a:rPr lang="en-US" dirty="0"/>
              <a:t> Context bounded software model checking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819EB-EB45-4548-880F-22B95ED9D9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 \models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mathcal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{P}_{\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leq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0.4}(\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mathit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{true}~\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mathsf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{U}~\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mathit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{crash})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819EB-EB45-4548-880F-22B95ED9D9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09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 \models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mathcal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{P}_{\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leq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0.4}(\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mathit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{true}~\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mathsf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{U}~\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mathit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{crash})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819EB-EB45-4548-880F-22B95ED9D9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89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Simiarly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, property with bounded-U can be handled. </a:t>
            </a: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200" dirty="0">
              <a:solidFill>
                <a:schemeClr val="tx1"/>
              </a:solidFill>
              <a:effectLst/>
              <a:latin typeface="Monaco" pitchFamily="2" charset="77"/>
              <a:ea typeface="+mn-ea"/>
              <a:cs typeface="+mn-cs"/>
            </a:endParaRP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textcolor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cadmiumred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}{M \not\models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mathcal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{P}_{\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leq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0.25}(\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mathit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{true}~\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mathsf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{U}~\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mathit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{crash})}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819EB-EB45-4548-880F-22B95ED9D9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34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819EB-EB45-4548-880F-22B95ED9D9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41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skip variable y during </a:t>
            </a:r>
            <a:r>
              <a:rPr lang="en-US" dirty="0" err="1"/>
              <a:t>backjumping</a:t>
            </a:r>
            <a:r>
              <a:rPr lang="en-US" dirty="0"/>
              <a:t> as y may be irrelevant to the solving</a:t>
            </a:r>
          </a:p>
          <a:p>
            <a:endParaRPr lang="en-US" dirty="0"/>
          </a:p>
          <a:p>
            <a:r>
              <a:rPr lang="en-US" dirty="0"/>
              <a:t>conflict guided </a:t>
            </a:r>
            <a:r>
              <a:rPr lang="en-US" dirty="0" err="1"/>
              <a:t>backjump</a:t>
            </a:r>
            <a:r>
              <a:rPr lang="en-US" dirty="0"/>
              <a:t> focuses on variables that are related to recently found conflicts.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819EB-EB45-4548-880F-22B95ED9D9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84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\[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 = (S, I, T, L) 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\]</a:t>
            </a:r>
          </a:p>
          <a:p>
            <a:b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</a:br>
            <a:endParaRPr lang="en-US" sz="1800" kern="1200" dirty="0">
              <a:solidFill>
                <a:schemeClr val="tx1"/>
              </a:solidFill>
              <a:effectLst/>
              <a:latin typeface="Monaco" pitchFamily="2" charset="77"/>
              <a:ea typeface="+mn-ea"/>
              <a:cs typeface="+mn-cs"/>
            </a:endParaRP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\[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T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subseteq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S \times S 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\]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 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\[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L: S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rightarrow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2^{AP}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\]</a:t>
            </a:r>
          </a:p>
          <a:p>
            <a:b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</a:br>
            <a:endParaRPr lang="en-US" sz="1800" kern="1200" dirty="0">
              <a:solidFill>
                <a:schemeClr val="tx1"/>
              </a:solidFill>
              <a:effectLst/>
              <a:latin typeface="Monaco" pitchFamily="2" charset="77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819EB-EB45-4548-880F-22B95ED9D9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2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p \in L(s)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Leftrightarrow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\alpha(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v_p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) = 1,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mbox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{ or } p \not\in L(s)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Leftrightarrow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\alpha(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v_p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)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819EB-EB45-4548-880F-22B95ED9D9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10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BMC encodes constraints of k-bounded paths of M and definition of \neg{\</a:t>
            </a:r>
            <a:r>
              <a:rPr lang="en-US" dirty="0" err="1"/>
              <a:t>varphi</a:t>
            </a:r>
            <a:r>
              <a:rPr lang="en-US" dirty="0"/>
              <a:t>} over those paths.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819EB-EB45-4548-880F-22B95ED9D9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99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819EB-EB45-4548-880F-22B95ED9D9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97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\big((\neg a_0 \wedge \neg b_0 \wedge \neg{a_1} \wedge b_1 \wedge \neg{a_2} \wedge \neg{b_2}) \vee \\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(\neg a_0 \wedge \neg b_0 \wedge a_1 \wedge \neg{b_1} \wedge \neg{a_2} \wedge \neg{b_2}) 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\vee \\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(\neg a_0 \wedge \neg b_0 \wedge a_1 \wedge \neg{b_1} \wedge {a_2} \wedge {b_2}) 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 \big) \wedge \\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 \big(a_0 \wedge b_0 \vee a_1 \wedge b_1 \vee a_2 \wedge b_2\big)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819EB-EB45-4548-880F-22B95ED9D9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64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\neg a_0 \wedge \neg b_0 \wedge {a_1} \wedge \neg{b_1}  \wedge {a_2} \wedge {b_2}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819EB-EB45-4548-880F-22B95ED9D9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5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\begin{tabular}{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lcl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}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$\rho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models^i_k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p$  &amp; $\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Leftrightarrow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$ &amp; $p \in L(\rho(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i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))$ \\[3pt]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$\rho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models^i_k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\neg p$  &amp; $\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Leftrightarrow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$  &amp; $p \not \in L(\rho(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i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))$ \\[3pt]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$\rho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models^i_k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f \wedge g$  &amp; $\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Leftrightarrow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$  &amp; $\rho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models^i_k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f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mbox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 and } \rho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models^i_k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g$ \\[3pt]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$\rho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models^i_k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f \vee g$  &amp; $\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Leftrightarrow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$  &amp; $\rho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models^i_k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f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mbox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 or } \rho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models^i_k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g$ \\[3pt]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$\rho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models^i_k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mathsf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{G} f$  &amp;  $\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Leftrightarrow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$  &amp;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mbox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{false } \\[3pt]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$\rho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models^i_k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mathsf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{F} f$  &amp; $\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Leftrightarrow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$  &amp; $\exists 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i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leq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j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leq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k,\ \rho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models^j_k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f$ \\[3pt]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$\rho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models^i_k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mathsf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{X} f$  &amp; $\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Leftrightarrow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$  &amp; $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i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&lt; k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mbox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 and } \rho \models^{i+1}_k f$ \\[3pt]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$\rho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models^i_k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f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mathsf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{U} g$  &amp; $\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Leftrightarrow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$  &amp; $\exists 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i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leq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j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leq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k,\ \rho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models^j_k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g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mbox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{ and }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forall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i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leq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n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leq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j,\ \rho \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models^n_k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 f$ \\[3pt]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Monaco" pitchFamily="2" charset="77"/>
                <a:ea typeface="+mn-ea"/>
                <a:cs typeface="+mn-cs"/>
              </a:rPr>
              <a:t>\end{tabular}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819EB-EB45-4548-880F-22B95ED9D9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75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" y="685800"/>
            <a:ext cx="8778240" cy="1828800"/>
          </a:xfrm>
          <a:prstGeom prst="roundRect">
            <a:avLst/>
          </a:prstGeom>
          <a:solidFill>
            <a:srgbClr val="FFF6D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1">
            <a:normAutofit/>
          </a:bodyPr>
          <a:lstStyle>
            <a:lvl1pPr algn="ctr">
              <a:defRPr sz="4400" b="1">
                <a:solidFill>
                  <a:srgbClr val="0007D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202750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52190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F5129-F70F-4243-9010-D3185AEAC796}" type="datetime1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Bounded Model Checking -- Tutorial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58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1FEE-D409-C14D-B7BB-8E0D53DD2754}" type="datetime1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Bounded Model Checking -- Tutorial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5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0787C8-6155-C14F-9AC5-ED037DAB1401}"/>
              </a:ext>
            </a:extLst>
          </p:cNvPr>
          <p:cNvSpPr/>
          <p:nvPr userDrawn="1"/>
        </p:nvSpPr>
        <p:spPr>
          <a:xfrm>
            <a:off x="182880" y="5437632"/>
            <a:ext cx="8778240" cy="274320"/>
          </a:xfrm>
          <a:prstGeom prst="rect">
            <a:avLst/>
          </a:prstGeom>
          <a:solidFill>
            <a:srgbClr val="FFF6D5"/>
          </a:solidFill>
          <a:ln w="15875">
            <a:noFill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b="1" i="1" cap="none" spc="0" dirty="0">
                <a:ln w="0"/>
                <a:solidFill>
                  <a:srgbClr val="090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Binary Decision Diagram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91440"/>
            <a:ext cx="8778240" cy="731520"/>
          </a:xfrm>
          <a:prstGeom prst="roundRect">
            <a:avLst/>
          </a:prstGeom>
          <a:solidFill>
            <a:srgbClr val="FFF6D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74320">
            <a:normAutofit/>
          </a:bodyPr>
          <a:lstStyle>
            <a:lvl1pPr>
              <a:defRPr sz="3200" b="1">
                <a:solidFill>
                  <a:srgbClr val="090FFF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942631"/>
            <a:ext cx="8778240" cy="4389120"/>
          </a:xfrm>
        </p:spPr>
        <p:txBody>
          <a:bodyPr/>
          <a:lstStyle>
            <a:lvl1pPr marL="349250" indent="-349250">
              <a:lnSpc>
                <a:spcPct val="105000"/>
              </a:lnSpc>
              <a:spcBef>
                <a:spcPts val="0"/>
              </a:spcBef>
              <a:buClr>
                <a:srgbClr val="090FFF"/>
              </a:buClr>
              <a:buSzPct val="100000"/>
              <a:buFont typeface="System Font Regular"/>
              <a:buChar char="●"/>
              <a:tabLst/>
              <a:defRPr sz="2800"/>
            </a:lvl1pPr>
            <a:lvl2pPr marL="628650" indent="-285750">
              <a:lnSpc>
                <a:spcPct val="105000"/>
              </a:lnSpc>
              <a:spcBef>
                <a:spcPts val="0"/>
              </a:spcBef>
              <a:buClr>
                <a:srgbClr val="090FFF"/>
              </a:buClr>
              <a:buSzPct val="100000"/>
              <a:buFont typeface="System Font Regular"/>
              <a:buChar char="●"/>
              <a:tabLst/>
              <a:defRPr sz="2400"/>
            </a:lvl2pPr>
            <a:lvl3pPr marL="919163" indent="-233363">
              <a:lnSpc>
                <a:spcPct val="105000"/>
              </a:lnSpc>
              <a:spcBef>
                <a:spcPts val="0"/>
              </a:spcBef>
              <a:buClr>
                <a:srgbClr val="090FFF"/>
              </a:buClr>
              <a:buSzPct val="100000"/>
              <a:buFont typeface="System Font Regular"/>
              <a:buChar char="●"/>
              <a:tabLst/>
              <a:defRPr sz="2000"/>
            </a:lvl3pPr>
            <a:lvl4pPr marL="1260475" indent="-231775">
              <a:lnSpc>
                <a:spcPct val="105000"/>
              </a:lnSpc>
              <a:spcBef>
                <a:spcPts val="0"/>
              </a:spcBef>
              <a:buSzPct val="45000"/>
              <a:buFont typeface=".Apple Color Emoji UI"/>
              <a:buChar char="🔵"/>
              <a:tabLst/>
              <a:defRPr/>
            </a:lvl4pPr>
            <a:lvl5pPr>
              <a:lnSpc>
                <a:spcPct val="105000"/>
              </a:lnSpc>
              <a:spcBef>
                <a:spcPts val="0"/>
              </a:spcBef>
              <a:buSzPct val="45000"/>
              <a:buFont typeface=".Apple Color Emoji UI"/>
              <a:buChar char="🔵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339C0FC-FDD3-2247-8E50-5D29DE564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7300" y="5452976"/>
            <a:ext cx="531628" cy="274320"/>
          </a:xfrm>
        </p:spPr>
        <p:txBody>
          <a:bodyPr tIns="0" bIns="0"/>
          <a:lstStyle>
            <a:lvl1pPr>
              <a:defRPr sz="1800" b="1" cap="none" spc="0">
                <a:ln w="0"/>
                <a:solidFill>
                  <a:srgbClr val="090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2CDE8738-9B54-D640-9B16-B09BD9AED8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705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C896A-B97A-964B-8BCE-E9B8346A425F}" type="datetime1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Bounded Model Checking -- Tutorial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0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4A67-D116-DE4E-8072-7CC01E6BE681}" type="datetime1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Bounded Model Checking -- Tutorial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80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9B0C8-7FDA-4246-B6D3-26F0386C6166}" type="datetime1">
              <a:rPr lang="en-US" smtClean="0"/>
              <a:t>5/26/21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Bounded Model Checking -- Tutorial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344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8B9BA03-E8F8-414D-A6CD-916F08EB58D7}"/>
              </a:ext>
            </a:extLst>
          </p:cNvPr>
          <p:cNvSpPr txBox="1">
            <a:spLocks/>
          </p:cNvSpPr>
          <p:nvPr userDrawn="1"/>
        </p:nvSpPr>
        <p:spPr>
          <a:xfrm>
            <a:off x="3028950" y="5410728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i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Binary Decision Diagram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87084FB-AD06-B748-B54C-A635EFBE6B75}"/>
              </a:ext>
            </a:extLst>
          </p:cNvPr>
          <p:cNvSpPr txBox="1">
            <a:spLocks/>
          </p:cNvSpPr>
          <p:nvPr userDrawn="1"/>
        </p:nvSpPr>
        <p:spPr>
          <a:xfrm>
            <a:off x="8612372" y="5410729"/>
            <a:ext cx="54864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CDE8738-9B54-D640-9B16-B09BD9AED8F4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5BA42E-E9AA-F140-A127-A4132BFB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91440"/>
            <a:ext cx="8778240" cy="731520"/>
          </a:xfrm>
          <a:prstGeom prst="roundRect">
            <a:avLst/>
          </a:prstGeom>
          <a:solidFill>
            <a:srgbClr val="FFF6D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74320">
            <a:normAutofit/>
          </a:bodyPr>
          <a:lstStyle>
            <a:lvl1pPr>
              <a:defRPr sz="3200" b="1">
                <a:solidFill>
                  <a:srgbClr val="090FFF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C7DA26-F754-4D4B-AA90-6F6E55C068E8}"/>
              </a:ext>
            </a:extLst>
          </p:cNvPr>
          <p:cNvSpPr/>
          <p:nvPr userDrawn="1"/>
        </p:nvSpPr>
        <p:spPr>
          <a:xfrm>
            <a:off x="182880" y="5437632"/>
            <a:ext cx="8778240" cy="274320"/>
          </a:xfrm>
          <a:prstGeom prst="rect">
            <a:avLst/>
          </a:prstGeom>
          <a:solidFill>
            <a:srgbClr val="FFF6D5"/>
          </a:solidFill>
          <a:ln w="15875">
            <a:noFill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Binary Decision Diagram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128F4EF-18C1-BD43-BC2A-CC2D9108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7300" y="5452976"/>
            <a:ext cx="531628" cy="274320"/>
          </a:xfrm>
        </p:spPr>
        <p:txBody>
          <a:bodyPr tIns="0" bIns="0"/>
          <a:lstStyle>
            <a:lvl1pPr>
              <a:defRPr sz="18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2CDE8738-9B54-D640-9B16-B09BD9AED8F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8203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B23E62-B1D0-BF40-85DC-18F316F4255B}"/>
              </a:ext>
            </a:extLst>
          </p:cNvPr>
          <p:cNvSpPr/>
          <p:nvPr userDrawn="1"/>
        </p:nvSpPr>
        <p:spPr>
          <a:xfrm>
            <a:off x="182880" y="5437632"/>
            <a:ext cx="8778240" cy="274320"/>
          </a:xfrm>
          <a:prstGeom prst="rect">
            <a:avLst/>
          </a:prstGeom>
          <a:solidFill>
            <a:srgbClr val="FFF6D5"/>
          </a:solidFill>
          <a:ln w="15875">
            <a:noFill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Binary Decision Diagram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83028A4-8BFC-EF4A-AF40-577BB07E2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7300" y="5452976"/>
            <a:ext cx="531628" cy="274320"/>
          </a:xfrm>
        </p:spPr>
        <p:txBody>
          <a:bodyPr tIns="0" bIns="0"/>
          <a:lstStyle>
            <a:lvl1pPr>
              <a:defRPr sz="18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2CDE8738-9B54-D640-9B16-B09BD9AED8F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9121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FB0B-5D01-F34B-906D-4366010AF6FB}" type="datetime1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Bounded Model Checking -- Tutorial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5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ABF78-7080-864A-BC9F-F54C712C6751}" type="datetime1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Bounded Model Checking -- Tutorial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7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25C7F-FE03-7446-85D9-A4FB8F615E89}" type="datetime1">
              <a:rPr lang="en-US" smtClean="0"/>
              <a:t>5/26/21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E8738-9B54-D640-9B16-B09BD9AED8F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E4737F9-A98E-4945-966B-DD6BE2654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410728"/>
            <a:ext cx="3086100" cy="304271"/>
          </a:xfrm>
          <a:prstGeom prst="rect">
            <a:avLst/>
          </a:prstGeom>
        </p:spPr>
        <p:txBody>
          <a:bodyPr/>
          <a:lstStyle>
            <a:lvl1pPr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Bounded Model Checking -- Tutorial</a:t>
            </a:r>
          </a:p>
        </p:txBody>
      </p:sp>
    </p:spTree>
    <p:extLst>
      <p:ext uri="{BB962C8B-B14F-4D97-AF65-F5344CB8AC3E}">
        <p14:creationId xmlns:p14="http://schemas.microsoft.com/office/powerpoint/2010/main" val="2052467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usf.edu/~haozhen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8.emf"/><Relationship Id="rId7" Type="http://schemas.openxmlformats.org/officeDocument/2006/relationships/image" Target="../media/image25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image" Target="../media/image32.png"/><Relationship Id="rId4" Type="http://schemas.openxmlformats.org/officeDocument/2006/relationships/image" Target="../media/image18.emf"/><Relationship Id="rId9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image" Target="../media/image34.png"/><Relationship Id="rId4" Type="http://schemas.openxmlformats.org/officeDocument/2006/relationships/image" Target="../media/image18.emf"/><Relationship Id="rId9" Type="http://schemas.openxmlformats.org/officeDocument/2006/relationships/customXml" Target="../ink/ink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emf"/><Relationship Id="rId4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2.emf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emf"/><Relationship Id="rId4" Type="http://schemas.openxmlformats.org/officeDocument/2006/relationships/image" Target="../media/image5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emf"/><Relationship Id="rId5" Type="http://schemas.openxmlformats.org/officeDocument/2006/relationships/image" Target="../media/image52.png"/><Relationship Id="rId4" Type="http://schemas.openxmlformats.org/officeDocument/2006/relationships/customXml" Target="../ink/ink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F0062-38B6-804F-8F01-1644204BCF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Bounded </a:t>
            </a:r>
            <a:r>
              <a:rPr lang="en-US"/>
              <a:t>Model Checking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34C80-1236-8145-80B7-8ED04ABE1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7"/>
            <a:ext cx="6858000" cy="17210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Hao Zheng</a:t>
            </a:r>
          </a:p>
          <a:p>
            <a:r>
              <a:rPr lang="en-US" dirty="0"/>
              <a:t>Comp. Sci &amp; Eng.</a:t>
            </a:r>
          </a:p>
          <a:p>
            <a:r>
              <a:rPr lang="en-US" dirty="0"/>
              <a:t>U of South Florida</a:t>
            </a:r>
          </a:p>
          <a:p>
            <a:r>
              <a:rPr lang="en-US" dirty="0">
                <a:hlinkClick r:id="rId3"/>
              </a:rPr>
              <a:t>www.cse.usf.edu/~haozheng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FCAF4-428C-544D-AAB0-6828365183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2CDE8738-9B54-D640-9B16-B09BD9AED8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47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0DC2-6481-4645-B205-F8F16FA46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BMC of </a:t>
            </a:r>
            <a:r>
              <a:rPr lang="en-US" i="1" dirty="0"/>
              <a:t>M</a:t>
            </a:r>
            <a:r>
              <a:rPr lang="en-US" dirty="0"/>
              <a:t> for Invariant </a:t>
            </a:r>
            <a:r>
              <a:rPr lang="en-US" i="1" dirty="0"/>
              <a:t>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EA05D-DFB0-B540-B4FA-4D306E2B9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Formula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i="1" dirty="0"/>
              <a:t>k=</a:t>
            </a:r>
            <a:r>
              <a:rPr lang="en-US" dirty="0"/>
              <a:t>3, 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If the formula is satisfiable, then an execution of the system of length 3 exists which violates the invariant property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s</a:t>
            </a:r>
            <a:r>
              <a:rPr lang="en-US" dirty="0"/>
              <a:t>) in some state during the execution.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48158-16E7-AF4D-8C34-9FAC0F75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945AD9E-85C6-6345-B48E-B0E1CBDD9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199" y="1397437"/>
            <a:ext cx="1917700" cy="41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796659-D016-594C-8673-2618015CA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80" y="2261082"/>
            <a:ext cx="6197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80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5E2B7-5FEB-E549-8B9A-BE00B2F6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8FFC3-3454-D940-816B-861DD285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9ED4-7AED-9441-B2F3-E506A8E21A24}"/>
              </a:ext>
            </a:extLst>
          </p:cNvPr>
          <p:cNvSpPr txBox="1"/>
          <p:nvPr/>
        </p:nvSpPr>
        <p:spPr>
          <a:xfrm>
            <a:off x="182879" y="1745533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/>
              <a:t>Goal: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44CA1-FA9C-204A-A13C-95FFBABC32F4}"/>
              </a:ext>
            </a:extLst>
          </p:cNvPr>
          <p:cNvSpPr txBox="1"/>
          <p:nvPr/>
        </p:nvSpPr>
        <p:spPr>
          <a:xfrm>
            <a:off x="182880" y="3859095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i="1" dirty="0"/>
              <a:t>K=</a:t>
            </a:r>
            <a:r>
              <a:rPr lang="en-US" sz="2800" dirty="0"/>
              <a:t>1, </a:t>
            </a:r>
            <a:endParaRPr lang="en-US" sz="2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4EF5A2-67AA-BF45-B4D6-2AE9C933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426" y="1827452"/>
            <a:ext cx="2578100" cy="36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9B0DEF-A3D0-1649-B270-2805C8774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820" y="949992"/>
            <a:ext cx="723900" cy="3175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DA54FCC-2DC2-694D-AEF7-C6E1F631F720}"/>
              </a:ext>
            </a:extLst>
          </p:cNvPr>
          <p:cNvSpPr/>
          <p:nvPr/>
        </p:nvSpPr>
        <p:spPr>
          <a:xfrm>
            <a:off x="5822399" y="739319"/>
            <a:ext cx="1274485" cy="708917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7E9309-1BE5-4649-9A48-A5DCF546A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688" y="941653"/>
            <a:ext cx="952500" cy="3175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8760B9E-CE3D-4B48-B5ED-0D24A9142E3F}"/>
              </a:ext>
            </a:extLst>
          </p:cNvPr>
          <p:cNvSpPr/>
          <p:nvPr/>
        </p:nvSpPr>
        <p:spPr>
          <a:xfrm>
            <a:off x="3834527" y="739319"/>
            <a:ext cx="1274485" cy="708917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D9B1B2E-C962-4144-9691-406E800AA168}"/>
              </a:ext>
            </a:extLst>
          </p:cNvPr>
          <p:cNvSpPr/>
          <p:nvPr/>
        </p:nvSpPr>
        <p:spPr>
          <a:xfrm>
            <a:off x="7810271" y="739319"/>
            <a:ext cx="1274485" cy="708917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4FAD4B-707B-494C-AE41-EFBB4A41D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250" y="928402"/>
            <a:ext cx="736600" cy="3175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754D22E-CB02-5749-8E81-BFCC4EAE162E}"/>
              </a:ext>
            </a:extLst>
          </p:cNvPr>
          <p:cNvSpPr/>
          <p:nvPr/>
        </p:nvSpPr>
        <p:spPr>
          <a:xfrm>
            <a:off x="5822399" y="2011602"/>
            <a:ext cx="1274485" cy="708917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79CECED-8BEE-0E4D-95B9-2F166E791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8341" y="2207308"/>
            <a:ext cx="482600" cy="317500"/>
          </a:xfrm>
          <a:prstGeom prst="rect">
            <a:avLst/>
          </a:prstGeom>
        </p:spPr>
      </p:pic>
      <p:sp>
        <p:nvSpPr>
          <p:cNvPr id="20" name="Arc 19">
            <a:extLst>
              <a:ext uri="{FF2B5EF4-FFF2-40B4-BE49-F238E27FC236}">
                <a16:creationId xmlns:a16="http://schemas.microsoft.com/office/drawing/2014/main" id="{5C6D809B-0983-A64F-892D-D385770F61DF}"/>
              </a:ext>
            </a:extLst>
          </p:cNvPr>
          <p:cNvSpPr/>
          <p:nvPr/>
        </p:nvSpPr>
        <p:spPr>
          <a:xfrm>
            <a:off x="6700941" y="619395"/>
            <a:ext cx="1505551" cy="1196498"/>
          </a:xfrm>
          <a:prstGeom prst="arc">
            <a:avLst>
              <a:gd name="adj1" fmla="val 12930361"/>
              <a:gd name="adj2" fmla="val 19499866"/>
            </a:avLst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87B6863D-FEC7-2D4E-8799-0B3979F562DC}"/>
              </a:ext>
            </a:extLst>
          </p:cNvPr>
          <p:cNvSpPr/>
          <p:nvPr/>
        </p:nvSpPr>
        <p:spPr>
          <a:xfrm>
            <a:off x="6692275" y="367639"/>
            <a:ext cx="1505551" cy="1196498"/>
          </a:xfrm>
          <a:prstGeom prst="arc">
            <a:avLst>
              <a:gd name="adj1" fmla="val 2075232"/>
              <a:gd name="adj2" fmla="val 8671205"/>
            </a:avLst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99353B6E-BF75-7749-AAB5-62BD48239849}"/>
              </a:ext>
            </a:extLst>
          </p:cNvPr>
          <p:cNvSpPr/>
          <p:nvPr/>
        </p:nvSpPr>
        <p:spPr>
          <a:xfrm>
            <a:off x="4712790" y="619395"/>
            <a:ext cx="1505551" cy="1196498"/>
          </a:xfrm>
          <a:prstGeom prst="arc">
            <a:avLst>
              <a:gd name="adj1" fmla="val 12930361"/>
              <a:gd name="adj2" fmla="val 19499866"/>
            </a:avLst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6F7AD2D5-8D2E-7940-BEDF-7F6DD28B3FDE}"/>
              </a:ext>
            </a:extLst>
          </p:cNvPr>
          <p:cNvSpPr/>
          <p:nvPr/>
        </p:nvSpPr>
        <p:spPr>
          <a:xfrm>
            <a:off x="4710375" y="377360"/>
            <a:ext cx="1505551" cy="1196498"/>
          </a:xfrm>
          <a:prstGeom prst="arc">
            <a:avLst>
              <a:gd name="adj1" fmla="val 2075232"/>
              <a:gd name="adj2" fmla="val 8671205"/>
            </a:avLst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A44566-AF9F-B242-9650-522FFEF49061}"/>
              </a:ext>
            </a:extLst>
          </p:cNvPr>
          <p:cNvCxnSpPr>
            <a:stCxn id="18" idx="0"/>
            <a:endCxn id="13" idx="4"/>
          </p:cNvCxnSpPr>
          <p:nvPr/>
        </p:nvCxnSpPr>
        <p:spPr>
          <a:xfrm flipV="1">
            <a:off x="6459642" y="1448236"/>
            <a:ext cx="0" cy="56336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9E9E52-EA4A-C843-B7D7-EC996165707F}"/>
              </a:ext>
            </a:extLst>
          </p:cNvPr>
          <p:cNvCxnSpPr>
            <a:cxnSpLocks/>
          </p:cNvCxnSpPr>
          <p:nvPr/>
        </p:nvCxnSpPr>
        <p:spPr>
          <a:xfrm flipH="1" flipV="1">
            <a:off x="6131112" y="180867"/>
            <a:ext cx="307596" cy="556311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7125C3B-75BF-1049-82CB-D692EACBDE0C}"/>
              </a:ext>
            </a:extLst>
          </p:cNvPr>
          <p:cNvSpPr txBox="1"/>
          <p:nvPr/>
        </p:nvSpPr>
        <p:spPr>
          <a:xfrm>
            <a:off x="182880" y="3119253"/>
            <a:ext cx="6113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i="1" dirty="0"/>
              <a:t>K</a:t>
            </a:r>
            <a:r>
              <a:rPr lang="en-US" sz="2800" dirty="0"/>
              <a:t>=0,                                               is UNSAT </a:t>
            </a:r>
            <a:endParaRPr lang="en-US" sz="2800" i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BCACD53-6803-1A4A-9ED0-9BB5C51B72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295" y="3172328"/>
            <a:ext cx="3530600" cy="4445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1D261B8-9263-2D47-8FD5-7C08BF778C1B}"/>
              </a:ext>
            </a:extLst>
          </p:cNvPr>
          <p:cNvSpPr txBox="1"/>
          <p:nvPr/>
        </p:nvSpPr>
        <p:spPr>
          <a:xfrm>
            <a:off x="6593595" y="4963455"/>
            <a:ext cx="1470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/>
              <a:t>is UNSAT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44226B0-C64D-1341-AE2B-C0DE6B1B57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295" y="3884740"/>
            <a:ext cx="7848600" cy="1003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66489A7-1219-7B4B-A133-699A5A6CB4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8094" y="2438019"/>
            <a:ext cx="1714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54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5E2B7-5FEB-E549-8B9A-BE00B2F6D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208577"/>
            <a:ext cx="8778240" cy="100584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8FFC3-3454-D940-816B-861DD285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188" y="5410200"/>
            <a:ext cx="531812" cy="304800"/>
          </a:xfrm>
        </p:spPr>
        <p:txBody>
          <a:bodyPr/>
          <a:lstStyle/>
          <a:p>
            <a:fld id="{2CDE8738-9B54-D640-9B16-B09BD9AED8F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9ED4-7AED-9441-B2F3-E506A8E21A24}"/>
              </a:ext>
            </a:extLst>
          </p:cNvPr>
          <p:cNvSpPr txBox="1"/>
          <p:nvPr/>
        </p:nvSpPr>
        <p:spPr>
          <a:xfrm>
            <a:off x="182880" y="148221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/>
              <a:t>Goal: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44CA1-FA9C-204A-A13C-95FFBABC32F4}"/>
              </a:ext>
            </a:extLst>
          </p:cNvPr>
          <p:cNvSpPr txBox="1"/>
          <p:nvPr/>
        </p:nvSpPr>
        <p:spPr>
          <a:xfrm>
            <a:off x="172368" y="3283885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i="1" dirty="0"/>
              <a:t>K=2</a:t>
            </a:r>
            <a:r>
              <a:rPr lang="en-US" sz="2800" dirty="0"/>
              <a:t>, </a:t>
            </a:r>
            <a:endParaRPr lang="en-US" sz="2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4EF5A2-67AA-BF45-B4D6-2AE9C933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427" y="1564137"/>
            <a:ext cx="2578100" cy="36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9B0DEF-A3D0-1649-B270-2805C8774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820" y="949992"/>
            <a:ext cx="723900" cy="3175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DA54FCC-2DC2-694D-AEF7-C6E1F631F720}"/>
              </a:ext>
            </a:extLst>
          </p:cNvPr>
          <p:cNvSpPr/>
          <p:nvPr/>
        </p:nvSpPr>
        <p:spPr>
          <a:xfrm>
            <a:off x="5822399" y="739319"/>
            <a:ext cx="1274485" cy="708917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7E9309-1BE5-4649-9A48-A5DCF546A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688" y="941653"/>
            <a:ext cx="952500" cy="3175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8760B9E-CE3D-4B48-B5ED-0D24A9142E3F}"/>
              </a:ext>
            </a:extLst>
          </p:cNvPr>
          <p:cNvSpPr/>
          <p:nvPr/>
        </p:nvSpPr>
        <p:spPr>
          <a:xfrm>
            <a:off x="3834527" y="739319"/>
            <a:ext cx="1274485" cy="708917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D9B1B2E-C962-4144-9691-406E800AA168}"/>
              </a:ext>
            </a:extLst>
          </p:cNvPr>
          <p:cNvSpPr/>
          <p:nvPr/>
        </p:nvSpPr>
        <p:spPr>
          <a:xfrm>
            <a:off x="7810271" y="739319"/>
            <a:ext cx="1274485" cy="708917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4FAD4B-707B-494C-AE41-EFBB4A41D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250" y="928402"/>
            <a:ext cx="736600" cy="3175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754D22E-CB02-5749-8E81-BFCC4EAE162E}"/>
              </a:ext>
            </a:extLst>
          </p:cNvPr>
          <p:cNvSpPr/>
          <p:nvPr/>
        </p:nvSpPr>
        <p:spPr>
          <a:xfrm>
            <a:off x="5822399" y="2011602"/>
            <a:ext cx="1274485" cy="708917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79CECED-8BEE-0E4D-95B9-2F166E791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8341" y="2207308"/>
            <a:ext cx="482600" cy="317500"/>
          </a:xfrm>
          <a:prstGeom prst="rect">
            <a:avLst/>
          </a:prstGeom>
        </p:spPr>
      </p:pic>
      <p:sp>
        <p:nvSpPr>
          <p:cNvPr id="20" name="Arc 19">
            <a:extLst>
              <a:ext uri="{FF2B5EF4-FFF2-40B4-BE49-F238E27FC236}">
                <a16:creationId xmlns:a16="http://schemas.microsoft.com/office/drawing/2014/main" id="{5C6D809B-0983-A64F-892D-D385770F61DF}"/>
              </a:ext>
            </a:extLst>
          </p:cNvPr>
          <p:cNvSpPr/>
          <p:nvPr/>
        </p:nvSpPr>
        <p:spPr>
          <a:xfrm>
            <a:off x="6700941" y="619395"/>
            <a:ext cx="1505551" cy="1196498"/>
          </a:xfrm>
          <a:prstGeom prst="arc">
            <a:avLst>
              <a:gd name="adj1" fmla="val 12930361"/>
              <a:gd name="adj2" fmla="val 19499866"/>
            </a:avLst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87B6863D-FEC7-2D4E-8799-0B3979F562DC}"/>
              </a:ext>
            </a:extLst>
          </p:cNvPr>
          <p:cNvSpPr/>
          <p:nvPr/>
        </p:nvSpPr>
        <p:spPr>
          <a:xfrm>
            <a:off x="6692275" y="367639"/>
            <a:ext cx="1505551" cy="1196498"/>
          </a:xfrm>
          <a:prstGeom prst="arc">
            <a:avLst>
              <a:gd name="adj1" fmla="val 2075232"/>
              <a:gd name="adj2" fmla="val 8671205"/>
            </a:avLst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99353B6E-BF75-7749-AAB5-62BD48239849}"/>
              </a:ext>
            </a:extLst>
          </p:cNvPr>
          <p:cNvSpPr/>
          <p:nvPr/>
        </p:nvSpPr>
        <p:spPr>
          <a:xfrm>
            <a:off x="4712790" y="619395"/>
            <a:ext cx="1505551" cy="1196498"/>
          </a:xfrm>
          <a:prstGeom prst="arc">
            <a:avLst>
              <a:gd name="adj1" fmla="val 12930361"/>
              <a:gd name="adj2" fmla="val 19499866"/>
            </a:avLst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6F7AD2D5-8D2E-7940-BEDF-7F6DD28B3FDE}"/>
              </a:ext>
            </a:extLst>
          </p:cNvPr>
          <p:cNvSpPr/>
          <p:nvPr/>
        </p:nvSpPr>
        <p:spPr>
          <a:xfrm>
            <a:off x="4710375" y="377360"/>
            <a:ext cx="1505551" cy="1196498"/>
          </a:xfrm>
          <a:prstGeom prst="arc">
            <a:avLst>
              <a:gd name="adj1" fmla="val 2075232"/>
              <a:gd name="adj2" fmla="val 8671205"/>
            </a:avLst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A44566-AF9F-B242-9650-522FFEF49061}"/>
              </a:ext>
            </a:extLst>
          </p:cNvPr>
          <p:cNvCxnSpPr>
            <a:stCxn id="18" idx="0"/>
            <a:endCxn id="13" idx="4"/>
          </p:cNvCxnSpPr>
          <p:nvPr/>
        </p:nvCxnSpPr>
        <p:spPr>
          <a:xfrm flipV="1">
            <a:off x="6459642" y="1448236"/>
            <a:ext cx="0" cy="56336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9E9E52-EA4A-C843-B7D7-EC996165707F}"/>
              </a:ext>
            </a:extLst>
          </p:cNvPr>
          <p:cNvCxnSpPr>
            <a:cxnSpLocks/>
          </p:cNvCxnSpPr>
          <p:nvPr/>
        </p:nvCxnSpPr>
        <p:spPr>
          <a:xfrm flipH="1" flipV="1">
            <a:off x="6131112" y="180867"/>
            <a:ext cx="307596" cy="556311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024311C-D28B-A948-A6D4-2A1E1B045B34}"/>
              </a:ext>
            </a:extLst>
          </p:cNvPr>
          <p:cNvSpPr txBox="1"/>
          <p:nvPr/>
        </p:nvSpPr>
        <p:spPr>
          <a:xfrm>
            <a:off x="7348832" y="3809675"/>
            <a:ext cx="1470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/>
              <a:t>is UNSAT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6CEFAF-0192-0C4D-9982-2D7CB34662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3270" y="3353743"/>
            <a:ext cx="5753100" cy="1574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C76BDE-0C16-CA4C-855E-C3E3362AE3E8}"/>
                  </a:ext>
                </a:extLst>
              </p14:cNvPr>
              <p14:cNvContentPartPr/>
              <p14:nvPr/>
            </p14:nvContentPartPr>
            <p14:xfrm>
              <a:off x="1124280" y="510840"/>
              <a:ext cx="7294680" cy="4642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C76BDE-0C16-CA4C-855E-C3E3362AE3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4920" y="501480"/>
                <a:ext cx="7313400" cy="466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9026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5E2B7-5FEB-E549-8B9A-BE00B2F6D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208577"/>
            <a:ext cx="8778240" cy="100584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8FFC3-3454-D940-816B-861DD285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188" y="5410200"/>
            <a:ext cx="531812" cy="304800"/>
          </a:xfrm>
        </p:spPr>
        <p:txBody>
          <a:bodyPr/>
          <a:lstStyle/>
          <a:p>
            <a:fld id="{2CDE8738-9B54-D640-9B16-B09BD9AED8F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9ED4-7AED-9441-B2F3-E506A8E21A24}"/>
              </a:ext>
            </a:extLst>
          </p:cNvPr>
          <p:cNvSpPr txBox="1"/>
          <p:nvPr/>
        </p:nvSpPr>
        <p:spPr>
          <a:xfrm>
            <a:off x="182880" y="148221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/>
              <a:t>Goal: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44CA1-FA9C-204A-A13C-95FFBABC32F4}"/>
              </a:ext>
            </a:extLst>
          </p:cNvPr>
          <p:cNvSpPr txBox="1"/>
          <p:nvPr/>
        </p:nvSpPr>
        <p:spPr>
          <a:xfrm>
            <a:off x="172368" y="3283885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i="1" dirty="0"/>
              <a:t>K=2</a:t>
            </a:r>
            <a:r>
              <a:rPr lang="en-US" sz="2800" dirty="0"/>
              <a:t>, </a:t>
            </a:r>
            <a:endParaRPr lang="en-US" sz="2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4EF5A2-67AA-BF45-B4D6-2AE9C933F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427" y="1564137"/>
            <a:ext cx="2578100" cy="36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9B0DEF-A3D0-1649-B270-2805C8774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820" y="949992"/>
            <a:ext cx="723900" cy="3175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DA54FCC-2DC2-694D-AEF7-C6E1F631F720}"/>
              </a:ext>
            </a:extLst>
          </p:cNvPr>
          <p:cNvSpPr/>
          <p:nvPr/>
        </p:nvSpPr>
        <p:spPr>
          <a:xfrm>
            <a:off x="5822399" y="739319"/>
            <a:ext cx="1274485" cy="708917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7E9309-1BE5-4649-9A48-A5DCF546A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688" y="941653"/>
            <a:ext cx="952500" cy="3175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8760B9E-CE3D-4B48-B5ED-0D24A9142E3F}"/>
              </a:ext>
            </a:extLst>
          </p:cNvPr>
          <p:cNvSpPr/>
          <p:nvPr/>
        </p:nvSpPr>
        <p:spPr>
          <a:xfrm>
            <a:off x="3834527" y="739319"/>
            <a:ext cx="1274485" cy="708917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D9B1B2E-C962-4144-9691-406E800AA168}"/>
              </a:ext>
            </a:extLst>
          </p:cNvPr>
          <p:cNvSpPr/>
          <p:nvPr/>
        </p:nvSpPr>
        <p:spPr>
          <a:xfrm>
            <a:off x="7810271" y="739319"/>
            <a:ext cx="1274485" cy="708917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4FAD4B-707B-494C-AE41-EFBB4A41D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250" y="928402"/>
            <a:ext cx="736600" cy="3175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754D22E-CB02-5749-8E81-BFCC4EAE162E}"/>
              </a:ext>
            </a:extLst>
          </p:cNvPr>
          <p:cNvSpPr/>
          <p:nvPr/>
        </p:nvSpPr>
        <p:spPr>
          <a:xfrm>
            <a:off x="5822399" y="2011602"/>
            <a:ext cx="1274485" cy="708917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79CECED-8BEE-0E4D-95B9-2F166E7919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341" y="2207308"/>
            <a:ext cx="482600" cy="317500"/>
          </a:xfrm>
          <a:prstGeom prst="rect">
            <a:avLst/>
          </a:prstGeom>
        </p:spPr>
      </p:pic>
      <p:sp>
        <p:nvSpPr>
          <p:cNvPr id="20" name="Arc 19">
            <a:extLst>
              <a:ext uri="{FF2B5EF4-FFF2-40B4-BE49-F238E27FC236}">
                <a16:creationId xmlns:a16="http://schemas.microsoft.com/office/drawing/2014/main" id="{5C6D809B-0983-A64F-892D-D385770F61DF}"/>
              </a:ext>
            </a:extLst>
          </p:cNvPr>
          <p:cNvSpPr/>
          <p:nvPr/>
        </p:nvSpPr>
        <p:spPr>
          <a:xfrm>
            <a:off x="6700941" y="619395"/>
            <a:ext cx="1505551" cy="1196498"/>
          </a:xfrm>
          <a:prstGeom prst="arc">
            <a:avLst>
              <a:gd name="adj1" fmla="val 12930361"/>
              <a:gd name="adj2" fmla="val 19499866"/>
            </a:avLst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87B6863D-FEC7-2D4E-8799-0B3979F562DC}"/>
              </a:ext>
            </a:extLst>
          </p:cNvPr>
          <p:cNvSpPr/>
          <p:nvPr/>
        </p:nvSpPr>
        <p:spPr>
          <a:xfrm>
            <a:off x="6692275" y="367639"/>
            <a:ext cx="1505551" cy="1196498"/>
          </a:xfrm>
          <a:prstGeom prst="arc">
            <a:avLst>
              <a:gd name="adj1" fmla="val 2075232"/>
              <a:gd name="adj2" fmla="val 8671205"/>
            </a:avLst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99353B6E-BF75-7749-AAB5-62BD48239849}"/>
              </a:ext>
            </a:extLst>
          </p:cNvPr>
          <p:cNvSpPr/>
          <p:nvPr/>
        </p:nvSpPr>
        <p:spPr>
          <a:xfrm>
            <a:off x="4712790" y="619395"/>
            <a:ext cx="1505551" cy="1196498"/>
          </a:xfrm>
          <a:prstGeom prst="arc">
            <a:avLst>
              <a:gd name="adj1" fmla="val 12930361"/>
              <a:gd name="adj2" fmla="val 19499866"/>
            </a:avLst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6F7AD2D5-8D2E-7940-BEDF-7F6DD28B3FDE}"/>
              </a:ext>
            </a:extLst>
          </p:cNvPr>
          <p:cNvSpPr/>
          <p:nvPr/>
        </p:nvSpPr>
        <p:spPr>
          <a:xfrm>
            <a:off x="4710375" y="377360"/>
            <a:ext cx="1505551" cy="1196498"/>
          </a:xfrm>
          <a:prstGeom prst="arc">
            <a:avLst>
              <a:gd name="adj1" fmla="val 2075232"/>
              <a:gd name="adj2" fmla="val 8671205"/>
            </a:avLst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A44566-AF9F-B242-9650-522FFEF49061}"/>
              </a:ext>
            </a:extLst>
          </p:cNvPr>
          <p:cNvCxnSpPr>
            <a:stCxn id="18" idx="0"/>
            <a:endCxn id="13" idx="4"/>
          </p:cNvCxnSpPr>
          <p:nvPr/>
        </p:nvCxnSpPr>
        <p:spPr>
          <a:xfrm flipV="1">
            <a:off x="6459642" y="1448236"/>
            <a:ext cx="0" cy="56336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9E9E52-EA4A-C843-B7D7-EC996165707F}"/>
              </a:ext>
            </a:extLst>
          </p:cNvPr>
          <p:cNvCxnSpPr>
            <a:cxnSpLocks/>
          </p:cNvCxnSpPr>
          <p:nvPr/>
        </p:nvCxnSpPr>
        <p:spPr>
          <a:xfrm flipH="1" flipV="1">
            <a:off x="6131112" y="180867"/>
            <a:ext cx="307596" cy="556311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024311C-D28B-A948-A6D4-2A1E1B045B34}"/>
              </a:ext>
            </a:extLst>
          </p:cNvPr>
          <p:cNvSpPr txBox="1"/>
          <p:nvPr/>
        </p:nvSpPr>
        <p:spPr>
          <a:xfrm>
            <a:off x="7348832" y="3809675"/>
            <a:ext cx="1006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/>
              <a:t>is SAT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265ADBE2-9C8C-AE40-953F-C3AF96E8544C}"/>
              </a:ext>
            </a:extLst>
          </p:cNvPr>
          <p:cNvSpPr/>
          <p:nvPr/>
        </p:nvSpPr>
        <p:spPr>
          <a:xfrm>
            <a:off x="5422087" y="-44003"/>
            <a:ext cx="3132193" cy="2415426"/>
          </a:xfrm>
          <a:prstGeom prst="arc">
            <a:avLst>
              <a:gd name="adj1" fmla="val 654505"/>
              <a:gd name="adj2" fmla="val 5047122"/>
            </a:avLst>
          </a:prstGeom>
          <a:ln w="158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05EC91-9813-3644-9492-31871511F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6484" y="3087043"/>
            <a:ext cx="5740400" cy="2108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4FAAEA-96CA-0841-9C08-95E68BD3CF88}"/>
                  </a:ext>
                </a:extLst>
              </p14:cNvPr>
              <p14:cNvContentPartPr/>
              <p14:nvPr/>
            </p14:nvContentPartPr>
            <p14:xfrm>
              <a:off x="1334520" y="602280"/>
              <a:ext cx="7138800" cy="4043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4FAAEA-96CA-0841-9C08-95E68BD3CF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25160" y="592920"/>
                <a:ext cx="7157520" cy="406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4605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5E2B7-5FEB-E549-8B9A-BE00B2F6D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208577"/>
            <a:ext cx="8778240" cy="100584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8FFC3-3454-D940-816B-861DD285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188" y="5410200"/>
            <a:ext cx="531812" cy="304800"/>
          </a:xfrm>
        </p:spPr>
        <p:txBody>
          <a:bodyPr/>
          <a:lstStyle/>
          <a:p>
            <a:fld id="{2CDE8738-9B54-D640-9B16-B09BD9AED8F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9ED4-7AED-9441-B2F3-E506A8E21A24}"/>
              </a:ext>
            </a:extLst>
          </p:cNvPr>
          <p:cNvSpPr txBox="1"/>
          <p:nvPr/>
        </p:nvSpPr>
        <p:spPr>
          <a:xfrm>
            <a:off x="182880" y="148221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/>
              <a:t>Goal: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44CA1-FA9C-204A-A13C-95FFBABC32F4}"/>
              </a:ext>
            </a:extLst>
          </p:cNvPr>
          <p:cNvSpPr txBox="1"/>
          <p:nvPr/>
        </p:nvSpPr>
        <p:spPr>
          <a:xfrm>
            <a:off x="172368" y="3283885"/>
            <a:ext cx="4403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i="1" dirty="0"/>
              <a:t>K=2</a:t>
            </a:r>
            <a:r>
              <a:rPr lang="en-US" sz="2800" dirty="0"/>
              <a:t>, the counter-example is  </a:t>
            </a:r>
            <a:endParaRPr lang="en-US" sz="2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4EF5A2-67AA-BF45-B4D6-2AE9C933F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427" y="1564137"/>
            <a:ext cx="2578100" cy="36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9B0DEF-A3D0-1649-B270-2805C8774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820" y="949992"/>
            <a:ext cx="723900" cy="3175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DA54FCC-2DC2-694D-AEF7-C6E1F631F720}"/>
              </a:ext>
            </a:extLst>
          </p:cNvPr>
          <p:cNvSpPr/>
          <p:nvPr/>
        </p:nvSpPr>
        <p:spPr>
          <a:xfrm>
            <a:off x="5822399" y="739319"/>
            <a:ext cx="1274485" cy="708917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7E9309-1BE5-4649-9A48-A5DCF546A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688" y="941653"/>
            <a:ext cx="952500" cy="3175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8760B9E-CE3D-4B48-B5ED-0D24A9142E3F}"/>
              </a:ext>
            </a:extLst>
          </p:cNvPr>
          <p:cNvSpPr/>
          <p:nvPr/>
        </p:nvSpPr>
        <p:spPr>
          <a:xfrm>
            <a:off x="3834527" y="739319"/>
            <a:ext cx="1274485" cy="708917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D9B1B2E-C962-4144-9691-406E800AA168}"/>
              </a:ext>
            </a:extLst>
          </p:cNvPr>
          <p:cNvSpPr/>
          <p:nvPr/>
        </p:nvSpPr>
        <p:spPr>
          <a:xfrm>
            <a:off x="7810271" y="739319"/>
            <a:ext cx="1274485" cy="708917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4FAD4B-707B-494C-AE41-EFBB4A41D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250" y="928402"/>
            <a:ext cx="736600" cy="3175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754D22E-CB02-5749-8E81-BFCC4EAE162E}"/>
              </a:ext>
            </a:extLst>
          </p:cNvPr>
          <p:cNvSpPr/>
          <p:nvPr/>
        </p:nvSpPr>
        <p:spPr>
          <a:xfrm>
            <a:off x="5822399" y="2011602"/>
            <a:ext cx="1274485" cy="708917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79CECED-8BEE-0E4D-95B9-2F166E7919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341" y="2207308"/>
            <a:ext cx="482600" cy="317500"/>
          </a:xfrm>
          <a:prstGeom prst="rect">
            <a:avLst/>
          </a:prstGeom>
        </p:spPr>
      </p:pic>
      <p:sp>
        <p:nvSpPr>
          <p:cNvPr id="20" name="Arc 19">
            <a:extLst>
              <a:ext uri="{FF2B5EF4-FFF2-40B4-BE49-F238E27FC236}">
                <a16:creationId xmlns:a16="http://schemas.microsoft.com/office/drawing/2014/main" id="{5C6D809B-0983-A64F-892D-D385770F61DF}"/>
              </a:ext>
            </a:extLst>
          </p:cNvPr>
          <p:cNvSpPr/>
          <p:nvPr/>
        </p:nvSpPr>
        <p:spPr>
          <a:xfrm>
            <a:off x="6700941" y="619395"/>
            <a:ext cx="1505551" cy="1196498"/>
          </a:xfrm>
          <a:prstGeom prst="arc">
            <a:avLst>
              <a:gd name="adj1" fmla="val 12930361"/>
              <a:gd name="adj2" fmla="val 19499866"/>
            </a:avLst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87B6863D-FEC7-2D4E-8799-0B3979F562DC}"/>
              </a:ext>
            </a:extLst>
          </p:cNvPr>
          <p:cNvSpPr/>
          <p:nvPr/>
        </p:nvSpPr>
        <p:spPr>
          <a:xfrm>
            <a:off x="6692275" y="367639"/>
            <a:ext cx="1505551" cy="1196498"/>
          </a:xfrm>
          <a:prstGeom prst="arc">
            <a:avLst>
              <a:gd name="adj1" fmla="val 2075232"/>
              <a:gd name="adj2" fmla="val 8671205"/>
            </a:avLst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99353B6E-BF75-7749-AAB5-62BD48239849}"/>
              </a:ext>
            </a:extLst>
          </p:cNvPr>
          <p:cNvSpPr/>
          <p:nvPr/>
        </p:nvSpPr>
        <p:spPr>
          <a:xfrm>
            <a:off x="4712790" y="619395"/>
            <a:ext cx="1505551" cy="1196498"/>
          </a:xfrm>
          <a:prstGeom prst="arc">
            <a:avLst>
              <a:gd name="adj1" fmla="val 12930361"/>
              <a:gd name="adj2" fmla="val 19499866"/>
            </a:avLst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6F7AD2D5-8D2E-7940-BEDF-7F6DD28B3FDE}"/>
              </a:ext>
            </a:extLst>
          </p:cNvPr>
          <p:cNvSpPr/>
          <p:nvPr/>
        </p:nvSpPr>
        <p:spPr>
          <a:xfrm>
            <a:off x="4710375" y="377360"/>
            <a:ext cx="1505551" cy="1196498"/>
          </a:xfrm>
          <a:prstGeom prst="arc">
            <a:avLst>
              <a:gd name="adj1" fmla="val 2075232"/>
              <a:gd name="adj2" fmla="val 8671205"/>
            </a:avLst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A44566-AF9F-B242-9650-522FFEF49061}"/>
              </a:ext>
            </a:extLst>
          </p:cNvPr>
          <p:cNvCxnSpPr>
            <a:stCxn id="18" idx="0"/>
            <a:endCxn id="13" idx="4"/>
          </p:cNvCxnSpPr>
          <p:nvPr/>
        </p:nvCxnSpPr>
        <p:spPr>
          <a:xfrm flipV="1">
            <a:off x="6459642" y="1448236"/>
            <a:ext cx="0" cy="56336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9E9E52-EA4A-C843-B7D7-EC996165707F}"/>
              </a:ext>
            </a:extLst>
          </p:cNvPr>
          <p:cNvCxnSpPr>
            <a:cxnSpLocks/>
          </p:cNvCxnSpPr>
          <p:nvPr/>
        </p:nvCxnSpPr>
        <p:spPr>
          <a:xfrm flipH="1" flipV="1">
            <a:off x="6131112" y="180867"/>
            <a:ext cx="307596" cy="556311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265ADBE2-9C8C-AE40-953F-C3AF96E8544C}"/>
              </a:ext>
            </a:extLst>
          </p:cNvPr>
          <p:cNvSpPr/>
          <p:nvPr/>
        </p:nvSpPr>
        <p:spPr>
          <a:xfrm>
            <a:off x="5422087" y="-44003"/>
            <a:ext cx="3132193" cy="2415426"/>
          </a:xfrm>
          <a:prstGeom prst="arc">
            <a:avLst>
              <a:gd name="adj1" fmla="val 654505"/>
              <a:gd name="adj2" fmla="val 5047122"/>
            </a:avLst>
          </a:prstGeom>
          <a:ln w="158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6C1276-3B67-0B4B-BA93-F92654D2E8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0413" y="4081070"/>
            <a:ext cx="4610100" cy="31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A13E4C-4EFE-C14B-B12C-698FB40DC302}"/>
              </a:ext>
            </a:extLst>
          </p:cNvPr>
          <p:cNvSpPr txBox="1"/>
          <p:nvPr/>
        </p:nvSpPr>
        <p:spPr>
          <a:xfrm>
            <a:off x="3722191" y="4683293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rgbClr val="090FFF"/>
                </a:solidFill>
              </a:rPr>
              <a:t>Demo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32B16A9-AA6C-8447-B6E0-0440AD9F6B45}"/>
                  </a:ext>
                </a:extLst>
              </p14:cNvPr>
              <p14:cNvContentPartPr/>
              <p14:nvPr/>
            </p14:nvContentPartPr>
            <p14:xfrm>
              <a:off x="2015280" y="898920"/>
              <a:ext cx="6003000" cy="3696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32B16A9-AA6C-8447-B6E0-0440AD9F6B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05920" y="889560"/>
                <a:ext cx="6021720" cy="371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3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66DB-6643-F845-8FCF-7134B3028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BMC of </a:t>
            </a:r>
            <a:r>
              <a:rPr lang="en-US" i="1" dirty="0"/>
              <a:t>M</a:t>
            </a:r>
            <a:r>
              <a:rPr lang="en-US" dirty="0"/>
              <a:t> for Invariant </a:t>
            </a:r>
            <a:r>
              <a:rPr lang="en-US" i="1" dirty="0"/>
              <a:t>P -- </a:t>
            </a:r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2DA37-1BAD-BC4A-BB11-BAD134D39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BMC of                      is to check             over</a:t>
            </a:r>
          </a:p>
          <a:p>
            <a:pPr lvl="1"/>
            <a:r>
              <a:rPr lang="en-US" dirty="0"/>
              <a:t>              encodes all length </a:t>
            </a:r>
            <a:r>
              <a:rPr lang="en-US" i="1" dirty="0"/>
              <a:t>k </a:t>
            </a:r>
            <a:r>
              <a:rPr lang="en-US" dirty="0"/>
              <a:t> paths of </a:t>
            </a:r>
            <a:r>
              <a:rPr lang="en-US" i="1" dirty="0"/>
              <a:t>M.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              encodes violation of </a:t>
            </a:r>
            <a:r>
              <a:rPr lang="en-US" i="1" dirty="0"/>
              <a:t>P, eq.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If SAT solving returns SAT, a length </a:t>
            </a:r>
            <a:r>
              <a:rPr lang="en-US" i="1" dirty="0"/>
              <a:t>k </a:t>
            </a:r>
            <a:r>
              <a:rPr lang="en-US" dirty="0"/>
              <a:t>counter-example can be found easily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If UNSAT, increment </a:t>
            </a:r>
            <a:r>
              <a:rPr lang="en-US" i="1" dirty="0"/>
              <a:t>k </a:t>
            </a:r>
            <a:r>
              <a:rPr lang="en-US" dirty="0"/>
              <a:t>until resources are exhausted</a:t>
            </a:r>
          </a:p>
          <a:p>
            <a:endParaRPr lang="en-US" dirty="0"/>
          </a:p>
          <a:p>
            <a:r>
              <a:rPr lang="en-US" dirty="0"/>
              <a:t>What about other LTL formulas?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F5822-6E26-3B45-AA35-0104911B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415" y="1058342"/>
            <a:ext cx="1397000" cy="3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8A0F7E-9C90-4B4D-A445-9D3215B6A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987" y="1086343"/>
            <a:ext cx="736600" cy="26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7D6912-9D98-0B4F-8091-949830E0F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685" y="1032942"/>
            <a:ext cx="6858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B3B1D-C78C-8844-BF56-F72CC5474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09" y="1478713"/>
            <a:ext cx="602673" cy="368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913912-6F81-9949-BF1D-8D7DDFB31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178" y="2071367"/>
            <a:ext cx="589280" cy="213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63767-1FFD-D44C-A4B5-D45CFAC87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196" y="2051047"/>
            <a:ext cx="6858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36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CD07E-8EBE-E945-B91A-6B3F9E3B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208577"/>
            <a:ext cx="8778240" cy="1005840"/>
          </a:xfrm>
        </p:spPr>
        <p:txBody>
          <a:bodyPr/>
          <a:lstStyle/>
          <a:p>
            <a:r>
              <a:rPr lang="en-US" dirty="0"/>
              <a:t>Bounded Semantics of LTL Formulas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23950-33E8-FF45-B10D-2CDCE1A2C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188" y="5410200"/>
            <a:ext cx="531812" cy="304800"/>
          </a:xfrm>
        </p:spPr>
        <p:txBody>
          <a:bodyPr/>
          <a:lstStyle/>
          <a:p>
            <a:fld id="{2CDE8738-9B54-D640-9B16-B09BD9AED8F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199E4-AA9B-E54D-A920-4643F716F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28" y="1323103"/>
            <a:ext cx="8630292" cy="380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90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CD07E-8EBE-E945-B91A-6B3F9E3B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Semantics of LTL Formulas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23950-33E8-FF45-B10D-2CDCE1A2C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747667-EAF8-564D-A80E-E6FDC6089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0" y="1842295"/>
            <a:ext cx="8671960" cy="43847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A6EBE46-B08E-524E-93D0-D6B552C262BB}"/>
              </a:ext>
            </a:extLst>
          </p:cNvPr>
          <p:cNvSpPr/>
          <p:nvPr/>
        </p:nvSpPr>
        <p:spPr>
          <a:xfrm>
            <a:off x="2024009" y="2857500"/>
            <a:ext cx="274320" cy="274320"/>
          </a:xfrm>
          <a:prstGeom prst="ellipse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11E5D2-F433-4C4C-A49D-8ED697F929FC}"/>
              </a:ext>
            </a:extLst>
          </p:cNvPr>
          <p:cNvSpPr/>
          <p:nvPr/>
        </p:nvSpPr>
        <p:spPr>
          <a:xfrm>
            <a:off x="2885325" y="2857500"/>
            <a:ext cx="274320" cy="274320"/>
          </a:xfrm>
          <a:prstGeom prst="ellipse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AFC8C2-FC50-9B42-934D-D094A044F604}"/>
              </a:ext>
            </a:extLst>
          </p:cNvPr>
          <p:cNvSpPr/>
          <p:nvPr/>
        </p:nvSpPr>
        <p:spPr>
          <a:xfrm>
            <a:off x="3746641" y="2857500"/>
            <a:ext cx="274320" cy="274320"/>
          </a:xfrm>
          <a:prstGeom prst="ellipse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29CB46-7163-5347-A94B-18FF23B2A5FC}"/>
              </a:ext>
            </a:extLst>
          </p:cNvPr>
          <p:cNvSpPr/>
          <p:nvPr/>
        </p:nvSpPr>
        <p:spPr>
          <a:xfrm>
            <a:off x="5851131" y="2857500"/>
            <a:ext cx="274320" cy="274320"/>
          </a:xfrm>
          <a:prstGeom prst="ellipse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9AE002-82FC-A64F-A773-8A6AF28907BB}"/>
              </a:ext>
            </a:extLst>
          </p:cNvPr>
          <p:cNvSpPr/>
          <p:nvPr/>
        </p:nvSpPr>
        <p:spPr>
          <a:xfrm>
            <a:off x="6714160" y="2857500"/>
            <a:ext cx="274320" cy="274320"/>
          </a:xfrm>
          <a:prstGeom prst="ellipse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38B0E5-5491-1442-AD9D-0872FB44529C}"/>
              </a:ext>
            </a:extLst>
          </p:cNvPr>
          <p:cNvCxnSpPr>
            <a:endCxn id="5" idx="2"/>
          </p:cNvCxnSpPr>
          <p:nvPr/>
        </p:nvCxnSpPr>
        <p:spPr>
          <a:xfrm>
            <a:off x="1674688" y="2994660"/>
            <a:ext cx="349321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8E8C06-7C13-8745-A6F7-EC44A119D724}"/>
              </a:ext>
            </a:extLst>
          </p:cNvPr>
          <p:cNvCxnSpPr>
            <a:stCxn id="5" idx="6"/>
            <a:endCxn id="8" idx="2"/>
          </p:cNvCxnSpPr>
          <p:nvPr/>
        </p:nvCxnSpPr>
        <p:spPr>
          <a:xfrm>
            <a:off x="2298329" y="2994660"/>
            <a:ext cx="586996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36BD2E-5E12-464C-8139-21E7A5CBEEB8}"/>
              </a:ext>
            </a:extLst>
          </p:cNvPr>
          <p:cNvCxnSpPr/>
          <p:nvPr/>
        </p:nvCxnSpPr>
        <p:spPr>
          <a:xfrm>
            <a:off x="3159645" y="2996544"/>
            <a:ext cx="586996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115F66-79B7-A646-BD1B-DE1A46C2A990}"/>
              </a:ext>
            </a:extLst>
          </p:cNvPr>
          <p:cNvCxnSpPr/>
          <p:nvPr/>
        </p:nvCxnSpPr>
        <p:spPr>
          <a:xfrm>
            <a:off x="4020961" y="2996544"/>
            <a:ext cx="586996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4D5747-DEE1-EB4A-A292-9E76B10E0AA8}"/>
              </a:ext>
            </a:extLst>
          </p:cNvPr>
          <p:cNvSpPr txBox="1"/>
          <p:nvPr/>
        </p:nvSpPr>
        <p:spPr>
          <a:xfrm>
            <a:off x="4632745" y="2677347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…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AF8DB7-0E2D-7540-B60C-A18E532BFE43}"/>
              </a:ext>
            </a:extLst>
          </p:cNvPr>
          <p:cNvCxnSpPr/>
          <p:nvPr/>
        </p:nvCxnSpPr>
        <p:spPr>
          <a:xfrm>
            <a:off x="5501810" y="2994660"/>
            <a:ext cx="349321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C19993-62C9-4543-BE7A-5F2CFFF3DA35}"/>
              </a:ext>
            </a:extLst>
          </p:cNvPr>
          <p:cNvCxnSpPr/>
          <p:nvPr/>
        </p:nvCxnSpPr>
        <p:spPr>
          <a:xfrm>
            <a:off x="6125451" y="2994660"/>
            <a:ext cx="586996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0B86EE6-488A-5340-BE36-76A8FE976935}"/>
              </a:ext>
            </a:extLst>
          </p:cNvPr>
          <p:cNvSpPr txBox="1"/>
          <p:nvPr/>
        </p:nvSpPr>
        <p:spPr>
          <a:xfrm>
            <a:off x="5851131" y="3152985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/>
              <a:t>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CFAC8E-5601-D54D-84CB-ABAD67914DC0}"/>
              </a:ext>
            </a:extLst>
          </p:cNvPr>
          <p:cNvSpPr txBox="1"/>
          <p:nvPr/>
        </p:nvSpPr>
        <p:spPr>
          <a:xfrm>
            <a:off x="3712119" y="3152985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/>
              <a:t>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C5DF6C-B10A-7E42-B77D-F492B95EB0BE}"/>
              </a:ext>
            </a:extLst>
          </p:cNvPr>
          <p:cNvSpPr txBox="1"/>
          <p:nvPr/>
        </p:nvSpPr>
        <p:spPr>
          <a:xfrm>
            <a:off x="2865331" y="3152985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/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2BF0F1-DF07-6A4F-A9D0-42CC1163693C}"/>
              </a:ext>
            </a:extLst>
          </p:cNvPr>
          <p:cNvSpPr txBox="1"/>
          <p:nvPr/>
        </p:nvSpPr>
        <p:spPr>
          <a:xfrm>
            <a:off x="2018543" y="3152985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/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4F522-B24F-FC4C-BD5D-C46D02269DE2}"/>
              </a:ext>
            </a:extLst>
          </p:cNvPr>
          <p:cNvSpPr txBox="1"/>
          <p:nvPr/>
        </p:nvSpPr>
        <p:spPr>
          <a:xfrm>
            <a:off x="2438399" y="4267200"/>
            <a:ext cx="1367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Same for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FB2E7C-25DB-E446-A34D-05087773A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167" y="4363885"/>
            <a:ext cx="21336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34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CD07E-8EBE-E945-B91A-6B3F9E3B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Semantics of LTL Formulas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23950-33E8-FF45-B10D-2CDCE1A2C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6EBE46-B08E-524E-93D0-D6B552C262BB}"/>
              </a:ext>
            </a:extLst>
          </p:cNvPr>
          <p:cNvSpPr/>
          <p:nvPr/>
        </p:nvSpPr>
        <p:spPr>
          <a:xfrm>
            <a:off x="2024009" y="2857500"/>
            <a:ext cx="274320" cy="274320"/>
          </a:xfrm>
          <a:prstGeom prst="ellipse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11E5D2-F433-4C4C-A49D-8ED697F929FC}"/>
              </a:ext>
            </a:extLst>
          </p:cNvPr>
          <p:cNvSpPr/>
          <p:nvPr/>
        </p:nvSpPr>
        <p:spPr>
          <a:xfrm>
            <a:off x="2885325" y="2857500"/>
            <a:ext cx="274320" cy="274320"/>
          </a:xfrm>
          <a:prstGeom prst="ellipse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AFC8C2-FC50-9B42-934D-D094A044F604}"/>
              </a:ext>
            </a:extLst>
          </p:cNvPr>
          <p:cNvSpPr/>
          <p:nvPr/>
        </p:nvSpPr>
        <p:spPr>
          <a:xfrm>
            <a:off x="3746641" y="2857500"/>
            <a:ext cx="274320" cy="274320"/>
          </a:xfrm>
          <a:prstGeom prst="ellipse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29CB46-7163-5347-A94B-18FF23B2A5FC}"/>
              </a:ext>
            </a:extLst>
          </p:cNvPr>
          <p:cNvSpPr/>
          <p:nvPr/>
        </p:nvSpPr>
        <p:spPr>
          <a:xfrm>
            <a:off x="5851131" y="2857500"/>
            <a:ext cx="274320" cy="274320"/>
          </a:xfrm>
          <a:prstGeom prst="ellipse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9AE002-82FC-A64F-A773-8A6AF28907BB}"/>
              </a:ext>
            </a:extLst>
          </p:cNvPr>
          <p:cNvSpPr/>
          <p:nvPr/>
        </p:nvSpPr>
        <p:spPr>
          <a:xfrm>
            <a:off x="6714160" y="2857500"/>
            <a:ext cx="274320" cy="274320"/>
          </a:xfrm>
          <a:prstGeom prst="ellipse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38B0E5-5491-1442-AD9D-0872FB44529C}"/>
              </a:ext>
            </a:extLst>
          </p:cNvPr>
          <p:cNvCxnSpPr>
            <a:endCxn id="5" idx="2"/>
          </p:cNvCxnSpPr>
          <p:nvPr/>
        </p:nvCxnSpPr>
        <p:spPr>
          <a:xfrm>
            <a:off x="1674688" y="2994660"/>
            <a:ext cx="349321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8E8C06-7C13-8745-A6F7-EC44A119D724}"/>
              </a:ext>
            </a:extLst>
          </p:cNvPr>
          <p:cNvCxnSpPr>
            <a:stCxn id="5" idx="6"/>
            <a:endCxn id="8" idx="2"/>
          </p:cNvCxnSpPr>
          <p:nvPr/>
        </p:nvCxnSpPr>
        <p:spPr>
          <a:xfrm>
            <a:off x="2298329" y="2994660"/>
            <a:ext cx="586996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36BD2E-5E12-464C-8139-21E7A5CBEEB8}"/>
              </a:ext>
            </a:extLst>
          </p:cNvPr>
          <p:cNvCxnSpPr/>
          <p:nvPr/>
        </p:nvCxnSpPr>
        <p:spPr>
          <a:xfrm>
            <a:off x="3159645" y="2996544"/>
            <a:ext cx="586996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115F66-79B7-A646-BD1B-DE1A46C2A990}"/>
              </a:ext>
            </a:extLst>
          </p:cNvPr>
          <p:cNvCxnSpPr/>
          <p:nvPr/>
        </p:nvCxnSpPr>
        <p:spPr>
          <a:xfrm>
            <a:off x="4020961" y="2996544"/>
            <a:ext cx="586996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4D5747-DEE1-EB4A-A292-9E76B10E0AA8}"/>
              </a:ext>
            </a:extLst>
          </p:cNvPr>
          <p:cNvSpPr txBox="1"/>
          <p:nvPr/>
        </p:nvSpPr>
        <p:spPr>
          <a:xfrm>
            <a:off x="4632745" y="2677347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…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AF8DB7-0E2D-7540-B60C-A18E532BFE43}"/>
              </a:ext>
            </a:extLst>
          </p:cNvPr>
          <p:cNvCxnSpPr/>
          <p:nvPr/>
        </p:nvCxnSpPr>
        <p:spPr>
          <a:xfrm>
            <a:off x="5501810" y="2994660"/>
            <a:ext cx="349321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C19993-62C9-4543-BE7A-5F2CFFF3DA35}"/>
              </a:ext>
            </a:extLst>
          </p:cNvPr>
          <p:cNvCxnSpPr/>
          <p:nvPr/>
        </p:nvCxnSpPr>
        <p:spPr>
          <a:xfrm>
            <a:off x="6125451" y="2994660"/>
            <a:ext cx="586996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0B86EE6-488A-5340-BE36-76A8FE976935}"/>
              </a:ext>
            </a:extLst>
          </p:cNvPr>
          <p:cNvSpPr txBox="1"/>
          <p:nvPr/>
        </p:nvSpPr>
        <p:spPr>
          <a:xfrm>
            <a:off x="5851131" y="3152985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/>
              <a:t>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7AC2D1-31A2-0E4D-8BDA-5036B2547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09" y="1283000"/>
            <a:ext cx="2781300" cy="4191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265C727-C76C-7A48-B54B-F26E3544487B}"/>
              </a:ext>
            </a:extLst>
          </p:cNvPr>
          <p:cNvSpPr txBox="1"/>
          <p:nvPr/>
        </p:nvSpPr>
        <p:spPr>
          <a:xfrm>
            <a:off x="6679638" y="3152985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/>
              <a:t>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59DAF8-8CE6-C244-95AB-35A0C88588F1}"/>
              </a:ext>
            </a:extLst>
          </p:cNvPr>
          <p:cNvSpPr txBox="1"/>
          <p:nvPr/>
        </p:nvSpPr>
        <p:spPr>
          <a:xfrm>
            <a:off x="2885325" y="3152985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/>
              <a:t>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68BDEC-7040-FF48-B3CE-C8586AA614F5}"/>
              </a:ext>
            </a:extLst>
          </p:cNvPr>
          <p:cNvSpPr txBox="1"/>
          <p:nvPr/>
        </p:nvSpPr>
        <p:spPr>
          <a:xfrm>
            <a:off x="3713832" y="3152985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/>
              <a:t>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B30B26-2E6F-5A41-9AEB-09D6EC5D600F}"/>
              </a:ext>
            </a:extLst>
          </p:cNvPr>
          <p:cNvSpPr txBox="1"/>
          <p:nvPr/>
        </p:nvSpPr>
        <p:spPr>
          <a:xfrm>
            <a:off x="1989487" y="3152985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/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999960-C4E0-384B-BE80-69B1EA408912}"/>
              </a:ext>
            </a:extLst>
          </p:cNvPr>
          <p:cNvSpPr txBox="1"/>
          <p:nvPr/>
        </p:nvSpPr>
        <p:spPr>
          <a:xfrm>
            <a:off x="2414126" y="4037195"/>
            <a:ext cx="1565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Recall that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A7B1D0-DB6D-7144-A013-591CEE367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311" y="4137838"/>
            <a:ext cx="2006600" cy="330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850D47-FABD-7C47-AE4E-17ECBB301F77}"/>
              </a:ext>
            </a:extLst>
          </p:cNvPr>
          <p:cNvSpPr txBox="1"/>
          <p:nvPr/>
        </p:nvSpPr>
        <p:spPr>
          <a:xfrm>
            <a:off x="1502385" y="4702396"/>
            <a:ext cx="6605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Liveness property with F </a:t>
            </a:r>
            <a:r>
              <a:rPr lang="en-US" sz="2400" i="1" dirty="0"/>
              <a:t>f</a:t>
            </a:r>
            <a:r>
              <a:rPr lang="en-US" sz="2400" dirty="0"/>
              <a:t> is true by default in BMC.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738763-CDD2-6E49-B283-BEFB8750EC5C}"/>
              </a:ext>
            </a:extLst>
          </p:cNvPr>
          <p:cNvSpPr txBox="1"/>
          <p:nvPr/>
        </p:nvSpPr>
        <p:spPr>
          <a:xfrm>
            <a:off x="1710646" y="2040569"/>
            <a:ext cx="5646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There might be states after </a:t>
            </a:r>
            <a:r>
              <a:rPr lang="en-US" sz="2800" i="1" dirty="0" err="1"/>
              <a:t>s</a:t>
            </a:r>
            <a:r>
              <a:rPr lang="en-US" sz="2800" i="1" baseline="-25000" dirty="0" err="1"/>
              <a:t>k</a:t>
            </a:r>
            <a:r>
              <a:rPr lang="en-US" sz="2400" dirty="0"/>
              <a:t> that violates </a:t>
            </a:r>
            <a:r>
              <a:rPr lang="en-US" sz="2400" i="1" dirty="0"/>
              <a:t>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2313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456A9-0AF6-6E4C-9342-4D3FE1F29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k—</a:t>
            </a:r>
            <a:r>
              <a:rPr lang="en-US" dirty="0"/>
              <a:t>Bounded Loops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209F6-DC84-AB4A-8E6E-9A1BD5739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Liveness property (</a:t>
            </a:r>
            <a:r>
              <a:rPr lang="en-US" i="1" dirty="0" err="1"/>
              <a:t>eg.</a:t>
            </a:r>
            <a:r>
              <a:rPr lang="en-US" dirty="0"/>
              <a:t> F </a:t>
            </a:r>
            <a:r>
              <a:rPr lang="en-US" i="1" dirty="0"/>
              <a:t>f</a:t>
            </a:r>
            <a:r>
              <a:rPr lang="en-US" dirty="0"/>
              <a:t>) needs to be checked over infinite paths. </a:t>
            </a:r>
          </a:p>
          <a:p>
            <a:r>
              <a:rPr lang="en-US" dirty="0"/>
              <a:t>In finite state models, infinite paths are formed by </a:t>
            </a:r>
            <a:r>
              <a:rPr lang="en-US" i="1" dirty="0"/>
              <a:t>k-</a:t>
            </a:r>
            <a:r>
              <a:rPr lang="en-US" dirty="0"/>
              <a:t>bounded loops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67C9C0A-0D3F-2341-97A8-1AE4C99C85BB}"/>
              </a:ext>
            </a:extLst>
          </p:cNvPr>
          <p:cNvSpPr/>
          <p:nvPr/>
        </p:nvSpPr>
        <p:spPr>
          <a:xfrm>
            <a:off x="1988052" y="3884916"/>
            <a:ext cx="274320" cy="274320"/>
          </a:xfrm>
          <a:prstGeom prst="ellipse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D6DDE2-ECA1-0147-9C64-DF796BA06B00}"/>
              </a:ext>
            </a:extLst>
          </p:cNvPr>
          <p:cNvSpPr/>
          <p:nvPr/>
        </p:nvSpPr>
        <p:spPr>
          <a:xfrm>
            <a:off x="2849368" y="3884916"/>
            <a:ext cx="274320" cy="274320"/>
          </a:xfrm>
          <a:prstGeom prst="ellipse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AF5597-7A8D-A644-A2DE-075912F4C39E}"/>
              </a:ext>
            </a:extLst>
          </p:cNvPr>
          <p:cNvSpPr/>
          <p:nvPr/>
        </p:nvSpPr>
        <p:spPr>
          <a:xfrm>
            <a:off x="3710684" y="3884916"/>
            <a:ext cx="274320" cy="274320"/>
          </a:xfrm>
          <a:prstGeom prst="ellipse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666F88E-A821-AA4B-9384-A1D2B5B665AF}"/>
              </a:ext>
            </a:extLst>
          </p:cNvPr>
          <p:cNvSpPr/>
          <p:nvPr/>
        </p:nvSpPr>
        <p:spPr>
          <a:xfrm>
            <a:off x="5815174" y="3884916"/>
            <a:ext cx="274320" cy="274320"/>
          </a:xfrm>
          <a:prstGeom prst="ellipse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816012-4745-E34B-89BC-11A400B53586}"/>
              </a:ext>
            </a:extLst>
          </p:cNvPr>
          <p:cNvSpPr/>
          <p:nvPr/>
        </p:nvSpPr>
        <p:spPr>
          <a:xfrm>
            <a:off x="6678203" y="3884916"/>
            <a:ext cx="274320" cy="274320"/>
          </a:xfrm>
          <a:prstGeom prst="ellipse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2D31A8-7014-7D42-98A4-A41CE7573A64}"/>
              </a:ext>
            </a:extLst>
          </p:cNvPr>
          <p:cNvCxnSpPr>
            <a:endCxn id="4" idx="2"/>
          </p:cNvCxnSpPr>
          <p:nvPr/>
        </p:nvCxnSpPr>
        <p:spPr>
          <a:xfrm>
            <a:off x="1638731" y="4022076"/>
            <a:ext cx="349321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046E2E-422A-994D-867F-101FEEA37E20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262372" y="4022076"/>
            <a:ext cx="586996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320296-05DA-CD44-8C21-66A4C7366E53}"/>
              </a:ext>
            </a:extLst>
          </p:cNvPr>
          <p:cNvCxnSpPr/>
          <p:nvPr/>
        </p:nvCxnSpPr>
        <p:spPr>
          <a:xfrm>
            <a:off x="3123688" y="4023960"/>
            <a:ext cx="586996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5FA9A8-1A4E-324A-8A09-5607A765C79D}"/>
              </a:ext>
            </a:extLst>
          </p:cNvPr>
          <p:cNvCxnSpPr/>
          <p:nvPr/>
        </p:nvCxnSpPr>
        <p:spPr>
          <a:xfrm>
            <a:off x="3985004" y="4023960"/>
            <a:ext cx="586996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39CC6F-1CF6-8D4E-81EE-C0D8B925E4EA}"/>
              </a:ext>
            </a:extLst>
          </p:cNvPr>
          <p:cNvCxnSpPr/>
          <p:nvPr/>
        </p:nvCxnSpPr>
        <p:spPr>
          <a:xfrm>
            <a:off x="5465853" y="4022076"/>
            <a:ext cx="349321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748CE4-FB53-1645-9AEA-67E53247747D}"/>
              </a:ext>
            </a:extLst>
          </p:cNvPr>
          <p:cNvCxnSpPr/>
          <p:nvPr/>
        </p:nvCxnSpPr>
        <p:spPr>
          <a:xfrm>
            <a:off x="6089494" y="4022076"/>
            <a:ext cx="586996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1721A1F-8625-5F43-B172-948EBBB5A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4" y="4303528"/>
            <a:ext cx="254000" cy="228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791297-FE0A-704C-B34F-32CA30389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723" y="4303528"/>
            <a:ext cx="304800" cy="228600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ACE751-8C68-2542-9F1A-356C42CC85FE}"/>
              </a:ext>
            </a:extLst>
          </p:cNvPr>
          <p:cNvCxnSpPr>
            <a:stCxn id="8" idx="1"/>
            <a:endCxn id="6" idx="7"/>
          </p:cNvCxnSpPr>
          <p:nvPr/>
        </p:nvCxnSpPr>
        <p:spPr>
          <a:xfrm rot="16200000" flipV="1">
            <a:off x="5331604" y="2538316"/>
            <a:ext cx="12700" cy="2773545"/>
          </a:xfrm>
          <a:prstGeom prst="curvedConnector3">
            <a:avLst>
              <a:gd name="adj1" fmla="val 3896079"/>
            </a:avLst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70599C8-4472-164C-BD56-8B5899CD2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70" y="4835825"/>
            <a:ext cx="431800" cy="330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4BD259-173B-A24D-B5D6-974FD61DDF18}"/>
              </a:ext>
            </a:extLst>
          </p:cNvPr>
          <p:cNvSpPr txBox="1"/>
          <p:nvPr/>
        </p:nvSpPr>
        <p:spPr>
          <a:xfrm>
            <a:off x="1505681" y="4740595"/>
            <a:ext cx="6877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holds over a </a:t>
            </a:r>
            <a:r>
              <a:rPr lang="en-US" sz="2400" i="1" dirty="0"/>
              <a:t>k-</a:t>
            </a:r>
            <a:r>
              <a:rPr lang="en-US" sz="2400" dirty="0"/>
              <a:t>loop if </a:t>
            </a:r>
            <a:r>
              <a:rPr lang="en-US" sz="2400" i="1" dirty="0"/>
              <a:t>f </a:t>
            </a:r>
            <a:r>
              <a:rPr lang="en-US" sz="2400" dirty="0"/>
              <a:t>holds in every state of the loop</a:t>
            </a:r>
          </a:p>
        </p:txBody>
      </p:sp>
    </p:spTree>
    <p:extLst>
      <p:ext uri="{BB962C8B-B14F-4D97-AF65-F5344CB8AC3E}">
        <p14:creationId xmlns:p14="http://schemas.microsoft.com/office/powerpoint/2010/main" val="1468769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DA69-B834-0449-B9B5-89D2241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Model Checking –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BD051-8A2E-084D-B932-1142CDBE0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Model Checking is </a:t>
            </a:r>
          </a:p>
          <a:p>
            <a:pPr>
              <a:lnSpc>
                <a:spcPct val="110000"/>
              </a:lnSpc>
            </a:pPr>
            <a:r>
              <a:rPr lang="en-US" dirty="0"/>
              <a:t>Full state space search </a:t>
            </a:r>
            <a:r>
              <a:rPr lang="en-US" dirty="0">
                <a:sym typeface="Wingdings" pitchFamily="2" charset="2"/>
              </a:rPr>
              <a:t> state explosion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ym typeface="Wingdings" pitchFamily="2" charset="2"/>
              </a:rPr>
              <a:t>Limits model checking to simple systems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Bounded methods are incomplete in general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Check all system executions up to certain bounds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Targeted to find bugs, not to achieve the complete correctness proof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discover shallow bugs quickly.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Always finds the shortest counter-examples.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BMC is based on satisfiability (SAT/SMT) solving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High memory demand is alleviated, but runtime may be a serious problem – SAT is NP-complete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A9A17-850C-5149-83A4-749F5915B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60BD7-30AC-4D48-AC60-FAAE400F0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879" y="1020668"/>
            <a:ext cx="1162121" cy="33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26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456A9-0AF6-6E4C-9342-4D3FE1F2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208577"/>
            <a:ext cx="8778240" cy="1005840"/>
          </a:xfrm>
        </p:spPr>
        <p:txBody>
          <a:bodyPr/>
          <a:lstStyle/>
          <a:p>
            <a:r>
              <a:rPr lang="en-US" i="1" dirty="0"/>
              <a:t>k—</a:t>
            </a:r>
            <a:r>
              <a:rPr lang="en-US" dirty="0"/>
              <a:t>Bounded Loop Encoding</a:t>
            </a:r>
            <a:endParaRPr lang="en-US" i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67C9C0A-0D3F-2341-97A8-1AE4C99C85BB}"/>
              </a:ext>
            </a:extLst>
          </p:cNvPr>
          <p:cNvSpPr/>
          <p:nvPr/>
        </p:nvSpPr>
        <p:spPr>
          <a:xfrm>
            <a:off x="1962645" y="2030706"/>
            <a:ext cx="274320" cy="274320"/>
          </a:xfrm>
          <a:prstGeom prst="ellipse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D6DDE2-ECA1-0147-9C64-DF796BA06B00}"/>
              </a:ext>
            </a:extLst>
          </p:cNvPr>
          <p:cNvSpPr/>
          <p:nvPr/>
        </p:nvSpPr>
        <p:spPr>
          <a:xfrm>
            <a:off x="2823961" y="2030706"/>
            <a:ext cx="274320" cy="274320"/>
          </a:xfrm>
          <a:prstGeom prst="ellipse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AF5597-7A8D-A644-A2DE-075912F4C39E}"/>
              </a:ext>
            </a:extLst>
          </p:cNvPr>
          <p:cNvSpPr/>
          <p:nvPr/>
        </p:nvSpPr>
        <p:spPr>
          <a:xfrm>
            <a:off x="3685277" y="2030706"/>
            <a:ext cx="274320" cy="274320"/>
          </a:xfrm>
          <a:prstGeom prst="ellipse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666F88E-A821-AA4B-9384-A1D2B5B665AF}"/>
              </a:ext>
            </a:extLst>
          </p:cNvPr>
          <p:cNvSpPr/>
          <p:nvPr/>
        </p:nvSpPr>
        <p:spPr>
          <a:xfrm>
            <a:off x="5789767" y="2030706"/>
            <a:ext cx="274320" cy="274320"/>
          </a:xfrm>
          <a:prstGeom prst="ellipse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816012-4745-E34B-89BC-11A400B53586}"/>
              </a:ext>
            </a:extLst>
          </p:cNvPr>
          <p:cNvSpPr/>
          <p:nvPr/>
        </p:nvSpPr>
        <p:spPr>
          <a:xfrm>
            <a:off x="6652796" y="2030706"/>
            <a:ext cx="274320" cy="274320"/>
          </a:xfrm>
          <a:prstGeom prst="ellipse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2D31A8-7014-7D42-98A4-A41CE7573A64}"/>
              </a:ext>
            </a:extLst>
          </p:cNvPr>
          <p:cNvCxnSpPr>
            <a:endCxn id="4" idx="2"/>
          </p:cNvCxnSpPr>
          <p:nvPr/>
        </p:nvCxnSpPr>
        <p:spPr>
          <a:xfrm>
            <a:off x="1613324" y="2167866"/>
            <a:ext cx="349321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046E2E-422A-994D-867F-101FEEA37E20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236965" y="2167866"/>
            <a:ext cx="586996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320296-05DA-CD44-8C21-66A4C7366E53}"/>
              </a:ext>
            </a:extLst>
          </p:cNvPr>
          <p:cNvCxnSpPr/>
          <p:nvPr/>
        </p:nvCxnSpPr>
        <p:spPr>
          <a:xfrm>
            <a:off x="3098281" y="2169750"/>
            <a:ext cx="586996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5FA9A8-1A4E-324A-8A09-5607A765C79D}"/>
              </a:ext>
            </a:extLst>
          </p:cNvPr>
          <p:cNvCxnSpPr/>
          <p:nvPr/>
        </p:nvCxnSpPr>
        <p:spPr>
          <a:xfrm>
            <a:off x="3959597" y="2169750"/>
            <a:ext cx="586996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39CC6F-1CF6-8D4E-81EE-C0D8B925E4EA}"/>
              </a:ext>
            </a:extLst>
          </p:cNvPr>
          <p:cNvCxnSpPr/>
          <p:nvPr/>
        </p:nvCxnSpPr>
        <p:spPr>
          <a:xfrm>
            <a:off x="5440446" y="2167866"/>
            <a:ext cx="349321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748CE4-FB53-1645-9AEA-67E53247747D}"/>
              </a:ext>
            </a:extLst>
          </p:cNvPr>
          <p:cNvCxnSpPr/>
          <p:nvPr/>
        </p:nvCxnSpPr>
        <p:spPr>
          <a:xfrm>
            <a:off x="6064087" y="2167866"/>
            <a:ext cx="586996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1721A1F-8625-5F43-B172-948EBBB5A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277" y="2449318"/>
            <a:ext cx="254000" cy="228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791297-FE0A-704C-B34F-32CA30389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316" y="2449318"/>
            <a:ext cx="304800" cy="228600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ACE751-8C68-2542-9F1A-356C42CC85FE}"/>
              </a:ext>
            </a:extLst>
          </p:cNvPr>
          <p:cNvCxnSpPr>
            <a:stCxn id="8" idx="1"/>
            <a:endCxn id="6" idx="7"/>
          </p:cNvCxnSpPr>
          <p:nvPr/>
        </p:nvCxnSpPr>
        <p:spPr>
          <a:xfrm rot="16200000" flipV="1">
            <a:off x="5306197" y="684106"/>
            <a:ext cx="12700" cy="2773545"/>
          </a:xfrm>
          <a:prstGeom prst="curvedConnector3">
            <a:avLst>
              <a:gd name="adj1" fmla="val 3896079"/>
            </a:avLst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D2ACC8-2DCE-944D-A66F-A9E034A65B3A}"/>
              </a:ext>
            </a:extLst>
          </p:cNvPr>
          <p:cNvCxnSpPr/>
          <p:nvPr/>
        </p:nvCxnSpPr>
        <p:spPr>
          <a:xfrm>
            <a:off x="1376113" y="4525631"/>
            <a:ext cx="3340641" cy="0"/>
          </a:xfrm>
          <a:prstGeom prst="line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7BE438-5A92-1445-BD37-88B1129D6596}"/>
              </a:ext>
            </a:extLst>
          </p:cNvPr>
          <p:cNvCxnSpPr>
            <a:cxnSpLocks/>
          </p:cNvCxnSpPr>
          <p:nvPr/>
        </p:nvCxnSpPr>
        <p:spPr>
          <a:xfrm>
            <a:off x="5332291" y="4515357"/>
            <a:ext cx="2139822" cy="0"/>
          </a:xfrm>
          <a:prstGeom prst="line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B13BF6F-E04E-F048-9097-B208108975EB}"/>
              </a:ext>
            </a:extLst>
          </p:cNvPr>
          <p:cNvSpPr txBox="1"/>
          <p:nvPr/>
        </p:nvSpPr>
        <p:spPr>
          <a:xfrm>
            <a:off x="2416488" y="4539397"/>
            <a:ext cx="1098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/>
              <a:t>k-</a:t>
            </a:r>
            <a:r>
              <a:rPr lang="en-US" sz="2400" dirty="0"/>
              <a:t>paths</a:t>
            </a:r>
            <a:endParaRPr lang="en-US" sz="2400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51CDF2-7C6E-3442-9507-66AF5026C62E}"/>
              </a:ext>
            </a:extLst>
          </p:cNvPr>
          <p:cNvSpPr txBox="1"/>
          <p:nvPr/>
        </p:nvSpPr>
        <p:spPr>
          <a:xfrm>
            <a:off x="5481825" y="4539397"/>
            <a:ext cx="199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loop condition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D1BEC2B-1BB2-5C4E-8CA0-2529EF3A2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113" y="3319896"/>
            <a:ext cx="6096000" cy="10922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A8C38406-664F-3F46-8C0C-3425E62C8AF2}"/>
              </a:ext>
            </a:extLst>
          </p:cNvPr>
          <p:cNvSpPr/>
          <p:nvPr/>
        </p:nvSpPr>
        <p:spPr>
          <a:xfrm>
            <a:off x="5928852" y="1887603"/>
            <a:ext cx="766916" cy="196836"/>
          </a:xfrm>
          <a:custGeom>
            <a:avLst/>
            <a:gdLst>
              <a:gd name="connsiteX0" fmla="*/ 766916 w 766916"/>
              <a:gd name="connsiteY0" fmla="*/ 196836 h 196836"/>
              <a:gd name="connsiteX1" fmla="*/ 245806 w 766916"/>
              <a:gd name="connsiteY1" fmla="*/ 191 h 196836"/>
              <a:gd name="connsiteX2" fmla="*/ 0 w 766916"/>
              <a:gd name="connsiteY2" fmla="*/ 157507 h 196836"/>
              <a:gd name="connsiteX3" fmla="*/ 0 w 766916"/>
              <a:gd name="connsiteY3" fmla="*/ 157507 h 196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916" h="196836">
                <a:moveTo>
                  <a:pt x="766916" y="196836"/>
                </a:moveTo>
                <a:cubicBezTo>
                  <a:pt x="570270" y="101791"/>
                  <a:pt x="373625" y="6746"/>
                  <a:pt x="245806" y="191"/>
                </a:cubicBezTo>
                <a:cubicBezTo>
                  <a:pt x="117987" y="-6364"/>
                  <a:pt x="0" y="157507"/>
                  <a:pt x="0" y="157507"/>
                </a:cubicBezTo>
                <a:lnTo>
                  <a:pt x="0" y="157507"/>
                </a:lnTo>
              </a:path>
            </a:pathLst>
          </a:custGeom>
          <a:noFill/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CD6BC617-2872-6743-9079-63D80C3F4671}"/>
              </a:ext>
            </a:extLst>
          </p:cNvPr>
          <p:cNvCxnSpPr>
            <a:stCxn id="8" idx="1"/>
            <a:endCxn id="5" idx="7"/>
          </p:cNvCxnSpPr>
          <p:nvPr/>
        </p:nvCxnSpPr>
        <p:spPr>
          <a:xfrm rot="16200000" flipV="1">
            <a:off x="4875539" y="253448"/>
            <a:ext cx="12700" cy="3634861"/>
          </a:xfrm>
          <a:prstGeom prst="curvedConnector3">
            <a:avLst>
              <a:gd name="adj1" fmla="val 5135677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C175DACE-DD53-8F49-AA6A-E7095904A31D}"/>
              </a:ext>
            </a:extLst>
          </p:cNvPr>
          <p:cNvCxnSpPr>
            <a:stCxn id="8" idx="1"/>
            <a:endCxn id="4" idx="7"/>
          </p:cNvCxnSpPr>
          <p:nvPr/>
        </p:nvCxnSpPr>
        <p:spPr>
          <a:xfrm rot="16200000" flipV="1">
            <a:off x="4444881" y="-177210"/>
            <a:ext cx="12700" cy="4496177"/>
          </a:xfrm>
          <a:prstGeom prst="curvedConnector3">
            <a:avLst>
              <a:gd name="adj1" fmla="val 6296969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64AA7E34-C73D-5842-8087-71453642F732}"/>
              </a:ext>
            </a:extLst>
          </p:cNvPr>
          <p:cNvCxnSpPr>
            <a:stCxn id="8" idx="5"/>
            <a:endCxn id="8" idx="7"/>
          </p:cNvCxnSpPr>
          <p:nvPr/>
        </p:nvCxnSpPr>
        <p:spPr>
          <a:xfrm rot="5400000" flipH="1">
            <a:off x="6789956" y="2167866"/>
            <a:ext cx="193974" cy="12700"/>
          </a:xfrm>
          <a:prstGeom prst="curvedConnector5">
            <a:avLst>
              <a:gd name="adj1" fmla="val -77300"/>
              <a:gd name="adj2" fmla="val -2219165"/>
              <a:gd name="adj3" fmla="val 21785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327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1152D-01EF-7946-9323-D54104D8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10B6D-9743-9743-B85F-F8DFA58AF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392381"/>
            <a:ext cx="8778240" cy="3939369"/>
          </a:xfrm>
        </p:spPr>
        <p:txBody>
          <a:bodyPr>
            <a:normAutofit/>
          </a:bodyPr>
          <a:lstStyle/>
          <a:p>
            <a:r>
              <a:rPr lang="en-US" dirty="0"/>
              <a:t>If the formula is UNSAT, there is no execution of length at most </a:t>
            </a:r>
            <a:r>
              <a:rPr lang="en-US" i="1" dirty="0"/>
              <a:t>k</a:t>
            </a:r>
            <a:r>
              <a:rPr lang="en-US" dirty="0"/>
              <a:t> that violates the invariant </a:t>
            </a:r>
            <a:r>
              <a:rPr lang="en-US" i="1" dirty="0"/>
              <a:t>P</a:t>
            </a:r>
          </a:p>
          <a:p>
            <a:pPr lvl="1"/>
            <a:r>
              <a:rPr lang="en-US" dirty="0"/>
              <a:t>Increment bound </a:t>
            </a:r>
            <a:r>
              <a:rPr lang="en-US" i="1" dirty="0"/>
              <a:t>k </a:t>
            </a:r>
            <a:r>
              <a:rPr lang="en-US" dirty="0"/>
              <a:t> </a:t>
            </a:r>
          </a:p>
          <a:p>
            <a:r>
              <a:rPr lang="en-US" dirty="0"/>
              <a:t>The invariant could be proved if we could increment </a:t>
            </a:r>
            <a:r>
              <a:rPr lang="en-US" i="1" dirty="0"/>
              <a:t>k </a:t>
            </a:r>
            <a:r>
              <a:rPr lang="en-US" dirty="0"/>
              <a:t>to |</a:t>
            </a:r>
            <a:r>
              <a:rPr lang="en-US" i="1" dirty="0"/>
              <a:t>S</a:t>
            </a:r>
            <a:r>
              <a:rPr lang="en-US" dirty="0"/>
              <a:t>| -- too large to be feasible</a:t>
            </a:r>
          </a:p>
          <a:p>
            <a:r>
              <a:rPr lang="en-US" dirty="0"/>
              <a:t>In practice, the completeness threshold is much smaller</a:t>
            </a:r>
          </a:p>
          <a:p>
            <a:pPr lvl="1"/>
            <a:r>
              <a:rPr lang="en-US" dirty="0"/>
              <a:t>Computing it is hard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8CD56-36E3-D548-A89E-61F56ADA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411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C5AE-C4DE-AB46-8C78-4377F697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4CF4B-BFB2-A14C-A555-B64B2C04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chemeClr val="bg1">
                  <a:lumMod val="65000"/>
                </a:schemeClr>
              </a:buClr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Discrete, non-probabilistic systems</a:t>
            </a:r>
          </a:p>
          <a:p>
            <a:pPr>
              <a:lnSpc>
                <a:spcPct val="150000"/>
              </a:lnSpc>
            </a:pPr>
            <a:r>
              <a:rPr lang="en-US" dirty="0"/>
              <a:t>Discrete Markov chains</a:t>
            </a:r>
          </a:p>
          <a:p>
            <a:pPr>
              <a:lnSpc>
                <a:spcPct val="150000"/>
              </a:lnSpc>
              <a:buClr>
                <a:schemeClr val="bg1">
                  <a:lumMod val="65000"/>
                </a:schemeClr>
              </a:buClr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Boolean Satisfiability (SAT) Solving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F065-CDC7-604F-847E-20883D55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626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187A-2A90-C648-9133-DA8C36850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Time Markov Chains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C1D41-F1DF-534A-89D4-328204877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890444"/>
            <a:ext cx="8778240" cy="35202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i="1" dirty="0"/>
              <a:t>S:</a:t>
            </a:r>
            <a:r>
              <a:rPr lang="en-US" dirty="0"/>
              <a:t> a finite set of states</a:t>
            </a:r>
          </a:p>
          <a:p>
            <a:pPr>
              <a:lnSpc>
                <a:spcPct val="150000"/>
              </a:lnSpc>
            </a:pPr>
            <a:r>
              <a:rPr lang="en-US" i="1" dirty="0"/>
              <a:t>s0:</a:t>
            </a:r>
            <a:r>
              <a:rPr lang="en-US" dirty="0"/>
              <a:t> an initial state</a:t>
            </a:r>
          </a:p>
          <a:p>
            <a:pPr>
              <a:lnSpc>
                <a:spcPct val="150000"/>
              </a:lnSpc>
            </a:pPr>
            <a:r>
              <a:rPr lang="en-US" i="1" dirty="0"/>
              <a:t>                                      :  </a:t>
            </a:r>
            <a:r>
              <a:rPr lang="en-US" dirty="0"/>
              <a:t>transition probability matrix</a:t>
            </a:r>
            <a:endParaRPr lang="en-US" i="1" dirty="0"/>
          </a:p>
          <a:p>
            <a:pPr>
              <a:lnSpc>
                <a:spcPct val="150000"/>
              </a:lnSpc>
            </a:pPr>
            <a:r>
              <a:rPr lang="en-US" i="1" dirty="0"/>
              <a:t>                          : </a:t>
            </a:r>
            <a:r>
              <a:rPr lang="en-US" dirty="0"/>
              <a:t>labeling function</a:t>
            </a:r>
            <a:r>
              <a:rPr lang="en-US" i="1" dirty="0"/>
              <a:t> </a:t>
            </a:r>
          </a:p>
          <a:p>
            <a:pPr>
              <a:lnSpc>
                <a:spcPct val="150000"/>
              </a:lnSpc>
            </a:pPr>
            <a:r>
              <a:rPr lang="en-US" i="1" dirty="0"/>
              <a:t>AP:</a:t>
            </a:r>
            <a:r>
              <a:rPr lang="en-US" dirty="0"/>
              <a:t> a set of atomic proposition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8B895-F53A-1D4A-BEE3-91438900E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97A3F-C288-4346-9E28-728A7611F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542"/>
          <a:stretch/>
        </p:blipFill>
        <p:spPr>
          <a:xfrm>
            <a:off x="2979221" y="1342775"/>
            <a:ext cx="2692400" cy="373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E67C79-FAC9-A04E-9D72-2FA893E11D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619"/>
          <a:stretch/>
        </p:blipFill>
        <p:spPr>
          <a:xfrm>
            <a:off x="286821" y="4001071"/>
            <a:ext cx="2692400" cy="3711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7BD4B5-D10C-E843-8832-0F8AA04F4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526" b="39443"/>
          <a:stretch/>
        </p:blipFill>
        <p:spPr>
          <a:xfrm>
            <a:off x="667250" y="3413959"/>
            <a:ext cx="2692400" cy="41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25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7B657-9FBB-BE4A-BD76-3383CFF45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BMC of DTMC for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51932-3AB3-6D4C-9D1F-FF9309862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                              holds if the total probability of all paths satisfying               is less than </a:t>
            </a:r>
            <a:r>
              <a:rPr lang="en-US" i="1" dirty="0"/>
              <a:t>p.</a:t>
            </a:r>
          </a:p>
          <a:p>
            <a:pPr>
              <a:spcBef>
                <a:spcPts val="1200"/>
              </a:spcBef>
            </a:pPr>
            <a:r>
              <a:rPr lang="en-US" dirty="0"/>
              <a:t>Basic Idea of BMC:</a:t>
            </a:r>
          </a:p>
          <a:p>
            <a:pPr marL="800100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Initialize </a:t>
            </a:r>
            <a:r>
              <a:rPr lang="en-US" i="1" dirty="0"/>
              <a:t>k=</a:t>
            </a:r>
            <a:r>
              <a:rPr lang="en-US" dirty="0"/>
              <a:t>1</a:t>
            </a:r>
          </a:p>
          <a:p>
            <a:pPr marL="800100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find all </a:t>
            </a:r>
            <a:r>
              <a:rPr lang="en-US" i="1" dirty="0"/>
              <a:t>k-</a:t>
            </a:r>
            <a:r>
              <a:rPr lang="en-US" dirty="0"/>
              <a:t>paths that satisfy  </a:t>
            </a:r>
          </a:p>
          <a:p>
            <a:pPr marL="800100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If the total probability of paths is larger than </a:t>
            </a:r>
            <a:r>
              <a:rPr lang="en-US" i="1" dirty="0"/>
              <a:t>p, </a:t>
            </a:r>
            <a:r>
              <a:rPr lang="en-US" dirty="0"/>
              <a:t>terminate</a:t>
            </a:r>
          </a:p>
          <a:p>
            <a:pPr marL="800100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Otherwise, repeat until UNSAT</a:t>
            </a:r>
          </a:p>
          <a:p>
            <a:pPr marL="800100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i="1" dirty="0"/>
              <a:t>K</a:t>
            </a:r>
            <a:r>
              <a:rPr lang="en-US" dirty="0"/>
              <a:t>++,  go to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1EAA-FBC1-EC48-B803-86638869D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F6CE0-8F8A-9F4F-8723-42BC23E9E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128" y="266700"/>
            <a:ext cx="1701800" cy="3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70755C-E3F1-F54F-B29D-8FAB196D9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49" y="1047973"/>
            <a:ext cx="2388385" cy="352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EF4818-F445-0F43-8990-0F1FD1DDF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834" y="1520607"/>
            <a:ext cx="926886" cy="327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4BB368-14D8-6E42-8118-7350B5904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028" y="3353950"/>
            <a:ext cx="775842" cy="2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29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7B657-9FBB-BE4A-BD76-3383CFF45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BMC of DTMC for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51932-3AB3-6D4C-9D1F-FF9309862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Derive.                                         as follows</a:t>
            </a:r>
          </a:p>
          <a:p>
            <a:pPr lvl="1" algn="ctr"/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Encoding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1EAA-FBC1-EC48-B803-86638869D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F6CE0-8F8A-9F4F-8723-42BC23E9E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816" y="268560"/>
            <a:ext cx="1701800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9CE5A-A78D-FF4F-A3B0-5DAC56439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44" y="3009671"/>
            <a:ext cx="7188200" cy="2349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B30A17-8FAE-E246-9A63-C1BE278B5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607" y="1391052"/>
            <a:ext cx="31877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2CF077-8E58-574B-943C-55245DDC11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9694" y="2138663"/>
            <a:ext cx="4737100" cy="381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AE443CC-9E0E-0841-BC88-1886BB126644}"/>
                  </a:ext>
                </a:extLst>
              </p14:cNvPr>
              <p14:cNvContentPartPr/>
              <p14:nvPr/>
            </p14:nvContentPartPr>
            <p14:xfrm>
              <a:off x="1028160" y="1784520"/>
              <a:ext cx="7712640" cy="3661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AE443CC-9E0E-0841-BC88-1886BB12664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8800" y="1775160"/>
                <a:ext cx="7731360" cy="368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820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62ECE-6AFB-CF48-906B-2FBD9C652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6CA09-AA7D-404F-813D-F53F57254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71C35-E1C9-E64A-9667-39C4E2C09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144" y="1205217"/>
            <a:ext cx="4938127" cy="3865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11C1EC-70B6-D446-AD95-68BECDE06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971" y="266700"/>
            <a:ext cx="4254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56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085AD0-CB5E-DE4B-B4F4-4A8B54299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144" y="1205217"/>
            <a:ext cx="4938127" cy="386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62ECE-6AFB-CF48-906B-2FBD9C652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6CA09-AA7D-404F-813D-F53F57254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B1A0D-B2BA-724E-888B-4C450D6AFB8D}"/>
              </a:ext>
            </a:extLst>
          </p:cNvPr>
          <p:cNvSpPr txBox="1"/>
          <p:nvPr/>
        </p:nvSpPr>
        <p:spPr>
          <a:xfrm>
            <a:off x="0" y="4031803"/>
            <a:ext cx="3186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/>
              <a:t>k = </a:t>
            </a:r>
            <a:r>
              <a:rPr lang="en-US" sz="2400" dirty="0"/>
              <a:t>1, no path satisfying </a:t>
            </a:r>
            <a:endParaRPr lang="en-US" sz="24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3FDC78-F133-0C48-87AF-38C7E6198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96" t="4415" r="4020" b="8312"/>
          <a:stretch/>
        </p:blipFill>
        <p:spPr>
          <a:xfrm>
            <a:off x="343919" y="4615838"/>
            <a:ext cx="2232561" cy="33250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62846E-D7FD-D94F-BD8C-C59CFB8630B9}"/>
              </a:ext>
            </a:extLst>
          </p:cNvPr>
          <p:cNvCxnSpPr/>
          <p:nvPr/>
        </p:nvCxnSpPr>
        <p:spPr>
          <a:xfrm>
            <a:off x="2949077" y="1993662"/>
            <a:ext cx="1294544" cy="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662EE2-5984-554E-8015-27EFD64581AA}"/>
              </a:ext>
            </a:extLst>
          </p:cNvPr>
          <p:cNvCxnSpPr>
            <a:cxnSpLocks/>
          </p:cNvCxnSpPr>
          <p:nvPr/>
        </p:nvCxnSpPr>
        <p:spPr>
          <a:xfrm>
            <a:off x="2674461" y="2267981"/>
            <a:ext cx="0" cy="717616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CC7AABB-0437-7945-8560-153C6794A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971" y="266700"/>
            <a:ext cx="4254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53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62ECE-6AFB-CF48-906B-2FBD9C652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6CA09-AA7D-404F-813D-F53F57254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71C35-E1C9-E64A-9667-39C4E2C09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3" y="1441464"/>
            <a:ext cx="4938127" cy="38655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EB1A0D-B2BA-724E-888B-4C450D6AFB8D}"/>
              </a:ext>
            </a:extLst>
          </p:cNvPr>
          <p:cNvSpPr txBox="1"/>
          <p:nvPr/>
        </p:nvSpPr>
        <p:spPr>
          <a:xfrm>
            <a:off x="182880" y="4273536"/>
            <a:ext cx="348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i="1" dirty="0"/>
              <a:t>k = 2</a:t>
            </a:r>
            <a:r>
              <a:rPr lang="en-US" sz="2400" dirty="0"/>
              <a:t>, one path (s0, s3, s6) with probability 0.18 &lt;= 0.25  </a:t>
            </a:r>
            <a:endParaRPr lang="en-US" sz="2400" i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DD8F35-440E-E244-9EAC-16AC42463018}"/>
              </a:ext>
            </a:extLst>
          </p:cNvPr>
          <p:cNvCxnSpPr/>
          <p:nvPr/>
        </p:nvCxnSpPr>
        <p:spPr>
          <a:xfrm>
            <a:off x="4625822" y="2219431"/>
            <a:ext cx="1294544" cy="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02A668-416D-8C4A-A15E-B3CD6A4791C9}"/>
              </a:ext>
            </a:extLst>
          </p:cNvPr>
          <p:cNvCxnSpPr/>
          <p:nvPr/>
        </p:nvCxnSpPr>
        <p:spPr>
          <a:xfrm>
            <a:off x="6509486" y="2219431"/>
            <a:ext cx="1294544" cy="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36FED997-9599-A943-BC78-01C2651A151D}"/>
              </a:ext>
            </a:extLst>
          </p:cNvPr>
          <p:cNvSpPr/>
          <p:nvPr/>
        </p:nvSpPr>
        <p:spPr>
          <a:xfrm>
            <a:off x="5875297" y="1748327"/>
            <a:ext cx="341423" cy="341376"/>
          </a:xfrm>
          <a:custGeom>
            <a:avLst/>
            <a:gdLst>
              <a:gd name="connsiteX0" fmla="*/ 97536 w 341423"/>
              <a:gd name="connsiteY0" fmla="*/ 341376 h 341376"/>
              <a:gd name="connsiteX1" fmla="*/ 73152 w 341423"/>
              <a:gd name="connsiteY1" fmla="*/ 256032 h 341376"/>
              <a:gd name="connsiteX2" fmla="*/ 36576 w 341423"/>
              <a:gd name="connsiteY2" fmla="*/ 231648 h 341376"/>
              <a:gd name="connsiteX3" fmla="*/ 12192 w 341423"/>
              <a:gd name="connsiteY3" fmla="*/ 158496 h 341376"/>
              <a:gd name="connsiteX4" fmla="*/ 0 w 341423"/>
              <a:gd name="connsiteY4" fmla="*/ 121920 h 341376"/>
              <a:gd name="connsiteX5" fmla="*/ 24384 w 341423"/>
              <a:gd name="connsiteY5" fmla="*/ 24384 h 341376"/>
              <a:gd name="connsiteX6" fmla="*/ 60960 w 341423"/>
              <a:gd name="connsiteY6" fmla="*/ 0 h 341376"/>
              <a:gd name="connsiteX7" fmla="*/ 231648 w 341423"/>
              <a:gd name="connsiteY7" fmla="*/ 24384 h 341376"/>
              <a:gd name="connsiteX8" fmla="*/ 268224 w 341423"/>
              <a:gd name="connsiteY8" fmla="*/ 48768 h 341376"/>
              <a:gd name="connsiteX9" fmla="*/ 316992 w 341423"/>
              <a:gd name="connsiteY9" fmla="*/ 121920 h 341376"/>
              <a:gd name="connsiteX10" fmla="*/ 341376 w 341423"/>
              <a:gd name="connsiteY10" fmla="*/ 170688 h 34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1423" h="341376">
                <a:moveTo>
                  <a:pt x="97536" y="341376"/>
                </a:moveTo>
                <a:cubicBezTo>
                  <a:pt x="89408" y="312928"/>
                  <a:pt x="87520" y="281895"/>
                  <a:pt x="73152" y="256032"/>
                </a:cubicBezTo>
                <a:cubicBezTo>
                  <a:pt x="66036" y="243223"/>
                  <a:pt x="44342" y="244074"/>
                  <a:pt x="36576" y="231648"/>
                </a:cubicBezTo>
                <a:cubicBezTo>
                  <a:pt x="22953" y="209852"/>
                  <a:pt x="20320" y="182880"/>
                  <a:pt x="12192" y="158496"/>
                </a:cubicBezTo>
                <a:lnTo>
                  <a:pt x="0" y="121920"/>
                </a:lnTo>
                <a:cubicBezTo>
                  <a:pt x="607" y="118884"/>
                  <a:pt x="14387" y="36881"/>
                  <a:pt x="24384" y="24384"/>
                </a:cubicBezTo>
                <a:cubicBezTo>
                  <a:pt x="33538" y="12942"/>
                  <a:pt x="48768" y="8128"/>
                  <a:pt x="60960" y="0"/>
                </a:cubicBezTo>
                <a:cubicBezTo>
                  <a:pt x="95224" y="3115"/>
                  <a:pt x="184738" y="929"/>
                  <a:pt x="231648" y="24384"/>
                </a:cubicBezTo>
                <a:cubicBezTo>
                  <a:pt x="244754" y="30937"/>
                  <a:pt x="256032" y="40640"/>
                  <a:pt x="268224" y="48768"/>
                </a:cubicBezTo>
                <a:lnTo>
                  <a:pt x="316992" y="121920"/>
                </a:lnTo>
                <a:cubicBezTo>
                  <a:pt x="343630" y="161877"/>
                  <a:pt x="341376" y="143843"/>
                  <a:pt x="341376" y="170688"/>
                </a:cubicBezTo>
              </a:path>
            </a:pathLst>
          </a:custGeom>
          <a:noFill/>
          <a:ln w="158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E6DBF7-50D8-694D-9C35-1EA9D2CF32D1}"/>
              </a:ext>
            </a:extLst>
          </p:cNvPr>
          <p:cNvCxnSpPr>
            <a:cxnSpLocks/>
          </p:cNvCxnSpPr>
          <p:nvPr/>
        </p:nvCxnSpPr>
        <p:spPr>
          <a:xfrm>
            <a:off x="4349105" y="2481559"/>
            <a:ext cx="0" cy="729808"/>
          </a:xfrm>
          <a:prstGeom prst="straightConnector1">
            <a:avLst/>
          </a:prstGeom>
          <a:ln w="31750">
            <a:solidFill>
              <a:srgbClr val="090F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A8E82D-99A8-244D-86BB-2BFCE42E3DBE}"/>
              </a:ext>
            </a:extLst>
          </p:cNvPr>
          <p:cNvCxnSpPr>
            <a:cxnSpLocks/>
          </p:cNvCxnSpPr>
          <p:nvPr/>
        </p:nvCxnSpPr>
        <p:spPr>
          <a:xfrm>
            <a:off x="4552772" y="3702945"/>
            <a:ext cx="1440643" cy="841060"/>
          </a:xfrm>
          <a:prstGeom prst="straightConnector1">
            <a:avLst/>
          </a:prstGeom>
          <a:ln w="31750">
            <a:solidFill>
              <a:srgbClr val="090F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4692B25D-7871-F24B-8DF0-E79775B70869}"/>
              </a:ext>
            </a:extLst>
          </p:cNvPr>
          <p:cNvSpPr/>
          <p:nvPr/>
        </p:nvSpPr>
        <p:spPr>
          <a:xfrm>
            <a:off x="4466118" y="3141147"/>
            <a:ext cx="337602" cy="371066"/>
          </a:xfrm>
          <a:custGeom>
            <a:avLst/>
            <a:gdLst>
              <a:gd name="connsiteX0" fmla="*/ 0 w 337602"/>
              <a:gd name="connsiteY0" fmla="*/ 104172 h 371066"/>
              <a:gd name="connsiteX1" fmla="*/ 81023 w 337602"/>
              <a:gd name="connsiteY1" fmla="*/ 46299 h 371066"/>
              <a:gd name="connsiteX2" fmla="*/ 138896 w 337602"/>
              <a:gd name="connsiteY2" fmla="*/ 34724 h 371066"/>
              <a:gd name="connsiteX3" fmla="*/ 185195 w 337602"/>
              <a:gd name="connsiteY3" fmla="*/ 23150 h 371066"/>
              <a:gd name="connsiteX4" fmla="*/ 254643 w 337602"/>
              <a:gd name="connsiteY4" fmla="*/ 0 h 371066"/>
              <a:gd name="connsiteX5" fmla="*/ 335666 w 337602"/>
              <a:gd name="connsiteY5" fmla="*/ 34724 h 371066"/>
              <a:gd name="connsiteX6" fmla="*/ 324091 w 337602"/>
              <a:gd name="connsiteY6" fmla="*/ 150471 h 371066"/>
              <a:gd name="connsiteX7" fmla="*/ 300942 w 337602"/>
              <a:gd name="connsiteY7" fmla="*/ 219919 h 371066"/>
              <a:gd name="connsiteX8" fmla="*/ 289367 w 337602"/>
              <a:gd name="connsiteY8" fmla="*/ 266218 h 371066"/>
              <a:gd name="connsiteX9" fmla="*/ 243068 w 337602"/>
              <a:gd name="connsiteY9" fmla="*/ 358815 h 371066"/>
              <a:gd name="connsiteX10" fmla="*/ 162045 w 337602"/>
              <a:gd name="connsiteY10" fmla="*/ 370390 h 3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7602" h="371066">
                <a:moveTo>
                  <a:pt x="0" y="104172"/>
                </a:moveTo>
                <a:cubicBezTo>
                  <a:pt x="27008" y="84881"/>
                  <a:pt x="51337" y="61142"/>
                  <a:pt x="81023" y="46299"/>
                </a:cubicBezTo>
                <a:cubicBezTo>
                  <a:pt x="98619" y="37501"/>
                  <a:pt x="119691" y="38992"/>
                  <a:pt x="138896" y="34724"/>
                </a:cubicBezTo>
                <a:cubicBezTo>
                  <a:pt x="154425" y="31273"/>
                  <a:pt x="169958" y="27721"/>
                  <a:pt x="185195" y="23150"/>
                </a:cubicBezTo>
                <a:cubicBezTo>
                  <a:pt x="208568" y="16138"/>
                  <a:pt x="254643" y="0"/>
                  <a:pt x="254643" y="0"/>
                </a:cubicBezTo>
                <a:cubicBezTo>
                  <a:pt x="263566" y="2231"/>
                  <a:pt x="332191" y="13872"/>
                  <a:pt x="335666" y="34724"/>
                </a:cubicBezTo>
                <a:cubicBezTo>
                  <a:pt x="342040" y="72971"/>
                  <a:pt x="331237" y="112360"/>
                  <a:pt x="324091" y="150471"/>
                </a:cubicBezTo>
                <a:cubicBezTo>
                  <a:pt x="319594" y="174455"/>
                  <a:pt x="306860" y="196246"/>
                  <a:pt x="300942" y="219919"/>
                </a:cubicBezTo>
                <a:cubicBezTo>
                  <a:pt x="297084" y="235352"/>
                  <a:pt x="293938" y="250981"/>
                  <a:pt x="289367" y="266218"/>
                </a:cubicBezTo>
                <a:cubicBezTo>
                  <a:pt x="279231" y="300005"/>
                  <a:pt x="276110" y="338990"/>
                  <a:pt x="243068" y="358815"/>
                </a:cubicBezTo>
                <a:cubicBezTo>
                  <a:pt x="215642" y="375270"/>
                  <a:pt x="192794" y="370390"/>
                  <a:pt x="162045" y="370390"/>
                </a:cubicBezTo>
              </a:path>
            </a:pathLst>
          </a:custGeom>
          <a:noFill/>
          <a:ln w="158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C4858C1-C506-E84E-A9E3-56256FF267BA}"/>
                  </a:ext>
                </a:extLst>
              </p14:cNvPr>
              <p14:cNvContentPartPr/>
              <p14:nvPr/>
            </p14:nvContentPartPr>
            <p14:xfrm>
              <a:off x="4497889" y="2834687"/>
              <a:ext cx="720360" cy="11160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C4858C1-C506-E84E-A9E3-56256FF267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8529" y="2825327"/>
                <a:ext cx="739080" cy="113472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37764EE-6E37-924E-B394-51E0BB0520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4971" y="266700"/>
            <a:ext cx="4254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91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C71C35-E1C9-E64A-9667-39C4E2C09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801" y="1251022"/>
            <a:ext cx="4938127" cy="386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62ECE-6AFB-CF48-906B-2FBD9C652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6CA09-AA7D-404F-813D-F53F57254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B1A0D-B2BA-724E-888B-4C450D6AFB8D}"/>
              </a:ext>
            </a:extLst>
          </p:cNvPr>
          <p:cNvSpPr txBox="1"/>
          <p:nvPr/>
        </p:nvSpPr>
        <p:spPr>
          <a:xfrm>
            <a:off x="44738" y="1839480"/>
            <a:ext cx="41520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/>
              <a:t>k = 3</a:t>
            </a:r>
            <a:r>
              <a:rPr lang="en-US" sz="2400" dirty="0"/>
              <a:t>, two more paths:  	</a:t>
            </a:r>
          </a:p>
          <a:p>
            <a:pPr algn="l"/>
            <a:r>
              <a:rPr lang="en-US" sz="2400" i="1" dirty="0"/>
              <a:t>	Prob</a:t>
            </a:r>
            <a:r>
              <a:rPr lang="en-US" sz="2400" dirty="0"/>
              <a:t>(s0, s3, s3, s6) = 0.018, </a:t>
            </a:r>
          </a:p>
          <a:p>
            <a:pPr algn="l"/>
            <a:r>
              <a:rPr lang="en-US" sz="2400" i="1" dirty="0"/>
              <a:t>	Prob</a:t>
            </a:r>
            <a:r>
              <a:rPr lang="en-US" sz="2400" dirty="0"/>
              <a:t>(s0, s1, s4, s6) = 0.072   </a:t>
            </a:r>
            <a:endParaRPr lang="en-US" sz="2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F2289-C116-DE4B-9F57-419C458AED09}"/>
              </a:ext>
            </a:extLst>
          </p:cNvPr>
          <p:cNvSpPr txBox="1"/>
          <p:nvPr/>
        </p:nvSpPr>
        <p:spPr>
          <a:xfrm>
            <a:off x="44738" y="3478001"/>
            <a:ext cx="33923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Accumulated probability: </a:t>
            </a:r>
          </a:p>
          <a:p>
            <a:pPr algn="l"/>
            <a:r>
              <a:rPr lang="en-US" sz="2400" dirty="0"/>
              <a:t> 0.18 + 0.018 + 0.072 =</a:t>
            </a:r>
          </a:p>
          <a:p>
            <a:pPr algn="l"/>
            <a:r>
              <a:rPr lang="en-US" sz="2400" dirty="0"/>
              <a:t>.27 &gt; 0.25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2AD31C-BD35-2B43-8DC1-3D083C74A34E}"/>
              </a:ext>
            </a:extLst>
          </p:cNvPr>
          <p:cNvCxnSpPr>
            <a:cxnSpLocks/>
          </p:cNvCxnSpPr>
          <p:nvPr/>
        </p:nvCxnSpPr>
        <p:spPr>
          <a:xfrm>
            <a:off x="4777680" y="2292355"/>
            <a:ext cx="0" cy="729808"/>
          </a:xfrm>
          <a:prstGeom prst="straightConnector1">
            <a:avLst/>
          </a:prstGeom>
          <a:ln w="31750">
            <a:solidFill>
              <a:srgbClr val="090F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A819D8-078E-A44B-A63F-0DD610740C2A}"/>
              </a:ext>
            </a:extLst>
          </p:cNvPr>
          <p:cNvCxnSpPr>
            <a:cxnSpLocks/>
          </p:cNvCxnSpPr>
          <p:nvPr/>
        </p:nvCxnSpPr>
        <p:spPr>
          <a:xfrm>
            <a:off x="4981347" y="3513741"/>
            <a:ext cx="1440643" cy="841060"/>
          </a:xfrm>
          <a:prstGeom prst="straightConnector1">
            <a:avLst/>
          </a:prstGeom>
          <a:ln w="31750">
            <a:solidFill>
              <a:srgbClr val="090F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420341FF-F6BE-3341-8233-934EC7A5ACA0}"/>
              </a:ext>
            </a:extLst>
          </p:cNvPr>
          <p:cNvSpPr/>
          <p:nvPr/>
        </p:nvSpPr>
        <p:spPr>
          <a:xfrm>
            <a:off x="4894693" y="2951943"/>
            <a:ext cx="337602" cy="371066"/>
          </a:xfrm>
          <a:custGeom>
            <a:avLst/>
            <a:gdLst>
              <a:gd name="connsiteX0" fmla="*/ 0 w 337602"/>
              <a:gd name="connsiteY0" fmla="*/ 104172 h 371066"/>
              <a:gd name="connsiteX1" fmla="*/ 81023 w 337602"/>
              <a:gd name="connsiteY1" fmla="*/ 46299 h 371066"/>
              <a:gd name="connsiteX2" fmla="*/ 138896 w 337602"/>
              <a:gd name="connsiteY2" fmla="*/ 34724 h 371066"/>
              <a:gd name="connsiteX3" fmla="*/ 185195 w 337602"/>
              <a:gd name="connsiteY3" fmla="*/ 23150 h 371066"/>
              <a:gd name="connsiteX4" fmla="*/ 254643 w 337602"/>
              <a:gd name="connsiteY4" fmla="*/ 0 h 371066"/>
              <a:gd name="connsiteX5" fmla="*/ 335666 w 337602"/>
              <a:gd name="connsiteY5" fmla="*/ 34724 h 371066"/>
              <a:gd name="connsiteX6" fmla="*/ 324091 w 337602"/>
              <a:gd name="connsiteY6" fmla="*/ 150471 h 371066"/>
              <a:gd name="connsiteX7" fmla="*/ 300942 w 337602"/>
              <a:gd name="connsiteY7" fmla="*/ 219919 h 371066"/>
              <a:gd name="connsiteX8" fmla="*/ 289367 w 337602"/>
              <a:gd name="connsiteY8" fmla="*/ 266218 h 371066"/>
              <a:gd name="connsiteX9" fmla="*/ 243068 w 337602"/>
              <a:gd name="connsiteY9" fmla="*/ 358815 h 371066"/>
              <a:gd name="connsiteX10" fmla="*/ 162045 w 337602"/>
              <a:gd name="connsiteY10" fmla="*/ 370390 h 3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7602" h="371066">
                <a:moveTo>
                  <a:pt x="0" y="104172"/>
                </a:moveTo>
                <a:cubicBezTo>
                  <a:pt x="27008" y="84881"/>
                  <a:pt x="51337" y="61142"/>
                  <a:pt x="81023" y="46299"/>
                </a:cubicBezTo>
                <a:cubicBezTo>
                  <a:pt x="98619" y="37501"/>
                  <a:pt x="119691" y="38992"/>
                  <a:pt x="138896" y="34724"/>
                </a:cubicBezTo>
                <a:cubicBezTo>
                  <a:pt x="154425" y="31273"/>
                  <a:pt x="169958" y="27721"/>
                  <a:pt x="185195" y="23150"/>
                </a:cubicBezTo>
                <a:cubicBezTo>
                  <a:pt x="208568" y="16138"/>
                  <a:pt x="254643" y="0"/>
                  <a:pt x="254643" y="0"/>
                </a:cubicBezTo>
                <a:cubicBezTo>
                  <a:pt x="263566" y="2231"/>
                  <a:pt x="332191" y="13872"/>
                  <a:pt x="335666" y="34724"/>
                </a:cubicBezTo>
                <a:cubicBezTo>
                  <a:pt x="342040" y="72971"/>
                  <a:pt x="331237" y="112360"/>
                  <a:pt x="324091" y="150471"/>
                </a:cubicBezTo>
                <a:cubicBezTo>
                  <a:pt x="319594" y="174455"/>
                  <a:pt x="306860" y="196246"/>
                  <a:pt x="300942" y="219919"/>
                </a:cubicBezTo>
                <a:cubicBezTo>
                  <a:pt x="297084" y="235352"/>
                  <a:pt x="293938" y="250981"/>
                  <a:pt x="289367" y="266218"/>
                </a:cubicBezTo>
                <a:cubicBezTo>
                  <a:pt x="279231" y="300005"/>
                  <a:pt x="276110" y="338990"/>
                  <a:pt x="243068" y="358815"/>
                </a:cubicBezTo>
                <a:cubicBezTo>
                  <a:pt x="215642" y="375270"/>
                  <a:pt x="192794" y="370390"/>
                  <a:pt x="162045" y="370390"/>
                </a:cubicBezTo>
              </a:path>
            </a:pathLst>
          </a:custGeom>
          <a:noFill/>
          <a:ln w="31750">
            <a:solidFill>
              <a:srgbClr val="090F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E378AE-BAD1-064E-A574-061F32D66849}"/>
              </a:ext>
            </a:extLst>
          </p:cNvPr>
          <p:cNvCxnSpPr>
            <a:cxnSpLocks/>
          </p:cNvCxnSpPr>
          <p:nvPr/>
        </p:nvCxnSpPr>
        <p:spPr>
          <a:xfrm>
            <a:off x="5086644" y="2016661"/>
            <a:ext cx="1266459" cy="0"/>
          </a:xfrm>
          <a:prstGeom prst="straightConnector1">
            <a:avLst/>
          </a:prstGeom>
          <a:ln w="31750">
            <a:solidFill>
              <a:srgbClr val="090F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5FA04B-4A19-424E-AC91-D1E633C117CD}"/>
              </a:ext>
            </a:extLst>
          </p:cNvPr>
          <p:cNvCxnSpPr>
            <a:cxnSpLocks/>
          </p:cNvCxnSpPr>
          <p:nvPr/>
        </p:nvCxnSpPr>
        <p:spPr>
          <a:xfrm>
            <a:off x="6628006" y="2319532"/>
            <a:ext cx="0" cy="701859"/>
          </a:xfrm>
          <a:prstGeom prst="straightConnector1">
            <a:avLst/>
          </a:prstGeom>
          <a:ln w="31750">
            <a:solidFill>
              <a:srgbClr val="090F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8884E1-9ABD-E042-84C4-9F3B4202643B}"/>
              </a:ext>
            </a:extLst>
          </p:cNvPr>
          <p:cNvCxnSpPr>
            <a:cxnSpLocks/>
          </p:cNvCxnSpPr>
          <p:nvPr/>
        </p:nvCxnSpPr>
        <p:spPr>
          <a:xfrm>
            <a:off x="6641510" y="3571527"/>
            <a:ext cx="0" cy="701859"/>
          </a:xfrm>
          <a:prstGeom prst="straightConnector1">
            <a:avLst/>
          </a:prstGeom>
          <a:ln w="31750">
            <a:solidFill>
              <a:srgbClr val="090F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23855BF-72FF-E142-9EF4-4BA1941F0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364" y="293660"/>
            <a:ext cx="4254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52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C5AE-C4DE-AB46-8C78-4377F697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4CF4B-BFB2-A14C-A555-B64B2C04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Discrete, non-probabilistic systems</a:t>
            </a:r>
          </a:p>
          <a:p>
            <a:pPr>
              <a:lnSpc>
                <a:spcPct val="150000"/>
              </a:lnSpc>
            </a:pPr>
            <a:r>
              <a:rPr lang="en-US" dirty="0"/>
              <a:t>Discrete Markov chains</a:t>
            </a:r>
          </a:p>
          <a:p>
            <a:pPr>
              <a:lnSpc>
                <a:spcPct val="150000"/>
              </a:lnSpc>
            </a:pPr>
            <a:r>
              <a:rPr lang="en-US" dirty="0"/>
              <a:t>Boolean Satisfiability (SAT) Solving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F065-CDC7-604F-847E-20883D55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74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62ECE-6AFB-CF48-906B-2FBD9C652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6CA09-AA7D-404F-813D-F53F57254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71C35-E1C9-E64A-9667-39C4E2C09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092" y="1205217"/>
            <a:ext cx="4938127" cy="38655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EB1A0D-B2BA-724E-888B-4C450D6AFB8D}"/>
              </a:ext>
            </a:extLst>
          </p:cNvPr>
          <p:cNvSpPr txBox="1"/>
          <p:nvPr/>
        </p:nvSpPr>
        <p:spPr>
          <a:xfrm>
            <a:off x="353163" y="2072670"/>
            <a:ext cx="2414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Counter-example:</a:t>
            </a:r>
          </a:p>
          <a:p>
            <a:pPr algn="l"/>
            <a:r>
              <a:rPr lang="en-US" sz="2400" dirty="0"/>
              <a:t>(s0, s3, s6)</a:t>
            </a:r>
          </a:p>
          <a:p>
            <a:pPr algn="l"/>
            <a:r>
              <a:rPr lang="en-US" sz="2400" dirty="0"/>
              <a:t>(s0, s3, s3, s6)</a:t>
            </a:r>
          </a:p>
          <a:p>
            <a:pPr algn="l"/>
            <a:r>
              <a:rPr lang="en-US" sz="2400" dirty="0"/>
              <a:t>(s0, s1, s4, s6)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257896-7BFF-8343-8DE1-33FAE2760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325" y="266700"/>
            <a:ext cx="40767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27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C5AE-C4DE-AB46-8C78-4377F697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4CF4B-BFB2-A14C-A555-B64B2C04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chemeClr val="bg1">
                  <a:lumMod val="65000"/>
                </a:schemeClr>
              </a:buClr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Discrete, non-probabilistic systems</a:t>
            </a:r>
          </a:p>
          <a:p>
            <a:pPr>
              <a:lnSpc>
                <a:spcPct val="150000"/>
              </a:lnSpc>
              <a:buClr>
                <a:schemeClr val="bg1">
                  <a:lumMod val="65000"/>
                </a:schemeClr>
              </a:buClr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Discrete Markov chains</a:t>
            </a:r>
          </a:p>
          <a:p>
            <a:pPr>
              <a:lnSpc>
                <a:spcPct val="150000"/>
              </a:lnSpc>
            </a:pPr>
            <a:r>
              <a:rPr lang="en-US" dirty="0"/>
              <a:t>Boolean Satisfiability (SAT) Solving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F065-CDC7-604F-847E-20883D55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425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598BB-D589-5348-832B-8193D1C8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FE659-9F80-A94F-8991-F9D5C994E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361209"/>
            <a:ext cx="8778240" cy="3970542"/>
          </a:xfrm>
        </p:spPr>
        <p:txBody>
          <a:bodyPr/>
          <a:lstStyle/>
          <a:p>
            <a:r>
              <a:rPr lang="en-US" dirty="0"/>
              <a:t>What is Boolean SAT Solving?</a:t>
            </a:r>
          </a:p>
          <a:p>
            <a:pPr marL="342900" lvl="1" indent="0" algn="ctr">
              <a:spcBef>
                <a:spcPts val="600"/>
              </a:spcBef>
              <a:buNone/>
            </a:pPr>
            <a:r>
              <a:rPr lang="en-US" dirty="0"/>
              <a:t>Given a Boolean formula </a:t>
            </a:r>
            <a:r>
              <a:rPr lang="en-US" i="1" dirty="0"/>
              <a:t>f</a:t>
            </a:r>
            <a:r>
              <a:rPr lang="en-US" dirty="0"/>
              <a:t>, decide if there is an assignment to its variable such that </a:t>
            </a:r>
            <a:r>
              <a:rPr lang="en-US" i="1" dirty="0"/>
              <a:t>f </a:t>
            </a:r>
            <a:r>
              <a:rPr lang="en-US" dirty="0"/>
              <a:t>evaluates to true</a:t>
            </a:r>
          </a:p>
          <a:p>
            <a:pPr>
              <a:spcBef>
                <a:spcPts val="1200"/>
              </a:spcBef>
            </a:pPr>
            <a:r>
              <a:rPr lang="en-US" dirty="0"/>
              <a:t>It is a well-know NP-complete problem</a:t>
            </a:r>
          </a:p>
          <a:p>
            <a:pPr>
              <a:spcBef>
                <a:spcPts val="1200"/>
              </a:spcBef>
            </a:pPr>
            <a:r>
              <a:rPr lang="en-US" dirty="0"/>
              <a:t>In practice, there are efficient implementations that can solve large formulas efficiently.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7D7CB-9636-E343-BA93-063B943D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26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A540B-7D97-9E4A-BCD3-94125243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5728" y="5430393"/>
            <a:ext cx="731520" cy="274320"/>
          </a:xfrm>
        </p:spPr>
        <p:txBody>
          <a:bodyPr/>
          <a:lstStyle/>
          <a:p>
            <a:fld id="{2CDE8738-9B54-D640-9B16-B09BD9AED8F4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341CD-7DD5-D245-9861-D9378B2CE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9" b="9819"/>
          <a:stretch/>
        </p:blipFill>
        <p:spPr>
          <a:xfrm>
            <a:off x="442821" y="90550"/>
            <a:ext cx="8100252" cy="546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4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A18DB-1559-394C-8E7C-65DBB5A93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5728" y="5430393"/>
            <a:ext cx="731520" cy="274320"/>
          </a:xfrm>
        </p:spPr>
        <p:txBody>
          <a:bodyPr/>
          <a:lstStyle/>
          <a:p>
            <a:fld id="{2CDE8738-9B54-D640-9B16-B09BD9AED8F4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2F657-3F98-604F-8674-D13E97EC9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7" b="5324"/>
          <a:stretch/>
        </p:blipFill>
        <p:spPr>
          <a:xfrm>
            <a:off x="678849" y="123290"/>
            <a:ext cx="7647395" cy="542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73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C58B74-6665-F34E-ACA5-E97DA8F1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5728" y="5430393"/>
            <a:ext cx="731520" cy="274320"/>
          </a:xfrm>
        </p:spPr>
        <p:txBody>
          <a:bodyPr/>
          <a:lstStyle/>
          <a:p>
            <a:fld id="{2CDE8738-9B54-D640-9B16-B09BD9AED8F4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5A44A-5130-304C-A02B-2E54A0D4F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7" b="9033"/>
          <a:stretch/>
        </p:blipFill>
        <p:spPr>
          <a:xfrm>
            <a:off x="565834" y="102741"/>
            <a:ext cx="8046538" cy="54772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CEDF66-ED03-3243-B05A-0A572A3BEF96}"/>
              </a:ext>
            </a:extLst>
          </p:cNvPr>
          <p:cNvSpPr/>
          <p:nvPr/>
        </p:nvSpPr>
        <p:spPr>
          <a:xfrm>
            <a:off x="287482" y="3942736"/>
            <a:ext cx="8246918" cy="1679356"/>
          </a:xfrm>
          <a:prstGeom prst="rect">
            <a:avLst/>
          </a:prstGeom>
          <a:solidFill>
            <a:schemeClr val="bg1"/>
          </a:solidFill>
          <a:ln w="15875">
            <a:noFill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BCBF42-1C51-F247-8AA1-450FAE14831C}"/>
              </a:ext>
            </a:extLst>
          </p:cNvPr>
          <p:cNvSpPr/>
          <p:nvPr/>
        </p:nvSpPr>
        <p:spPr>
          <a:xfrm>
            <a:off x="390720" y="2934930"/>
            <a:ext cx="4554905" cy="2708786"/>
          </a:xfrm>
          <a:prstGeom prst="rect">
            <a:avLst/>
          </a:prstGeom>
          <a:solidFill>
            <a:schemeClr val="bg1"/>
          </a:solidFill>
          <a:ln w="15875">
            <a:noFill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5CA8AC-2934-044D-8CBA-6ED9D0FF0A0F}"/>
              </a:ext>
            </a:extLst>
          </p:cNvPr>
          <p:cNvSpPr/>
          <p:nvPr/>
        </p:nvSpPr>
        <p:spPr>
          <a:xfrm>
            <a:off x="4746045" y="793763"/>
            <a:ext cx="3513495" cy="3041151"/>
          </a:xfrm>
          <a:prstGeom prst="rect">
            <a:avLst/>
          </a:prstGeom>
          <a:solidFill>
            <a:schemeClr val="bg1"/>
          </a:solidFill>
          <a:ln w="15875">
            <a:noFill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752475" indent="-317500">
              <a:buFont typeface="Arial" panose="020B0604020202020204" pitchFamily="34" charset="0"/>
              <a:buChar char="•"/>
            </a:pPr>
            <a:r>
              <a:rPr lang="en-US" sz="2400" i="1" dirty="0"/>
              <a:t>r </a:t>
            </a:r>
            <a:r>
              <a:rPr lang="en-US" sz="2400" dirty="0"/>
              <a:t>must be true, </a:t>
            </a:r>
          </a:p>
          <a:p>
            <a:pPr marL="752475" indent="-317500">
              <a:buFont typeface="Arial" panose="020B0604020202020204" pitchFamily="34" charset="0"/>
              <a:buChar char="•"/>
            </a:pPr>
            <a:r>
              <a:rPr lang="en-US" sz="2400" i="1" dirty="0"/>
              <a:t>r </a:t>
            </a:r>
            <a:r>
              <a:rPr lang="en-US" sz="2400" dirty="0"/>
              <a:t>implies </a:t>
            </a:r>
            <a:r>
              <a:rPr lang="en-US" sz="2400" i="1" dirty="0"/>
              <a:t>s</a:t>
            </a:r>
          </a:p>
          <a:p>
            <a:pPr marL="752475" indent="-317500">
              <a:buFont typeface="Arial" panose="020B0604020202020204" pitchFamily="34" charset="0"/>
              <a:buChar char="•"/>
            </a:pPr>
            <a:r>
              <a:rPr lang="en-US" sz="2400" dirty="0"/>
              <a:t>what about other variables</a:t>
            </a:r>
            <a:r>
              <a:rPr lang="en-US" sz="2400" i="1" dirty="0"/>
              <a:t>?</a:t>
            </a:r>
          </a:p>
          <a:p>
            <a:pPr marL="457200" indent="-317500">
              <a:buFont typeface="Arial" panose="020B0604020202020204" pitchFamily="34" charset="0"/>
              <a:buChar char="•"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90364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C58B74-6665-F34E-ACA5-E97DA8F1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5728" y="5430393"/>
            <a:ext cx="731520" cy="274320"/>
          </a:xfrm>
        </p:spPr>
        <p:txBody>
          <a:bodyPr/>
          <a:lstStyle/>
          <a:p>
            <a:fld id="{2CDE8738-9B54-D640-9B16-B09BD9AED8F4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5A44A-5130-304C-A02B-2E54A0D4F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7" b="9033"/>
          <a:stretch/>
        </p:blipFill>
        <p:spPr>
          <a:xfrm>
            <a:off x="565834" y="102741"/>
            <a:ext cx="8046538" cy="547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95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C58B74-6665-F34E-ACA5-E97DA8F1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5728" y="5430393"/>
            <a:ext cx="731520" cy="274320"/>
          </a:xfrm>
        </p:spPr>
        <p:txBody>
          <a:bodyPr/>
          <a:lstStyle/>
          <a:p>
            <a:fld id="{2CDE8738-9B54-D640-9B16-B09BD9AED8F4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5A44A-5130-304C-A02B-2E54A0D4F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7" b="9033"/>
          <a:stretch/>
        </p:blipFill>
        <p:spPr>
          <a:xfrm>
            <a:off x="565834" y="102741"/>
            <a:ext cx="8046538" cy="547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56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A97D96-CCFD-B145-9412-ADDFA2FF2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5728" y="5430393"/>
            <a:ext cx="731520" cy="274320"/>
          </a:xfrm>
        </p:spPr>
        <p:txBody>
          <a:bodyPr/>
          <a:lstStyle/>
          <a:p>
            <a:fld id="{2CDE8738-9B54-D640-9B16-B09BD9AED8F4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DE4DF-08B9-BB4B-B004-BF517035D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1" b="6909"/>
          <a:stretch/>
        </p:blipFill>
        <p:spPr>
          <a:xfrm>
            <a:off x="553423" y="71249"/>
            <a:ext cx="7866181" cy="549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33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860EB8-BB7D-7F4F-A02F-2EE1B1672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Clause Learning from Conflict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F297E6-F0B5-2D43-8176-09432A40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7D694-B3E3-3349-9734-CED78884E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31" y="1214417"/>
            <a:ext cx="33655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17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C5AE-C4DE-AB46-8C78-4377F697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4CF4B-BFB2-A14C-A555-B64B2C04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Discrete, non-probabilistic systems</a:t>
            </a:r>
          </a:p>
          <a:p>
            <a:pPr>
              <a:lnSpc>
                <a:spcPct val="150000"/>
              </a:lnSpc>
              <a:buClr>
                <a:schemeClr val="bg1">
                  <a:lumMod val="65000"/>
                </a:schemeClr>
              </a:buClr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Discrete Markov chains</a:t>
            </a:r>
          </a:p>
          <a:p>
            <a:pPr>
              <a:lnSpc>
                <a:spcPct val="150000"/>
              </a:lnSpc>
              <a:buClr>
                <a:schemeClr val="bg1">
                  <a:lumMod val="65000"/>
                </a:schemeClr>
              </a:buClr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Boolean Satisfiability (SAT) Solving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F065-CDC7-604F-847E-20883D55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403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736E5-DBFC-D84D-B1D7-FB190F9E5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0" t="15929" r="15429" b="19377"/>
          <a:stretch/>
        </p:blipFill>
        <p:spPr>
          <a:xfrm>
            <a:off x="1074717" y="985652"/>
            <a:ext cx="6994566" cy="441317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421E2B8-3B5A-CB45-973C-FC5FD158C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Clause Learning from Conflict</a:t>
            </a:r>
          </a:p>
        </p:txBody>
      </p:sp>
    </p:spTree>
    <p:extLst>
      <p:ext uri="{BB962C8B-B14F-4D97-AF65-F5344CB8AC3E}">
        <p14:creationId xmlns:p14="http://schemas.microsoft.com/office/powerpoint/2010/main" val="1617370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E3695-3750-494B-83A3-B8D4AE91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D618B8-A55C-8E42-9205-53A2A5F8B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33" b="37455"/>
          <a:stretch/>
        </p:blipFill>
        <p:spPr>
          <a:xfrm>
            <a:off x="0" y="1214417"/>
            <a:ext cx="7395882" cy="24581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3450F8-9114-124D-9FBA-59D271E274E4}"/>
              </a:ext>
            </a:extLst>
          </p:cNvPr>
          <p:cNvSpPr txBox="1"/>
          <p:nvPr/>
        </p:nvSpPr>
        <p:spPr>
          <a:xfrm>
            <a:off x="4714503" y="1214417"/>
            <a:ext cx="2135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Learned clause: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0D2B1-A3D7-C645-94CA-B844F19D0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599" y="1330949"/>
            <a:ext cx="800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26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E3695-3750-494B-83A3-B8D4AE91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4E0C8-3571-8C41-BC3B-960C7ED958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4" t="19740" b="11480"/>
          <a:stretch/>
        </p:blipFill>
        <p:spPr>
          <a:xfrm>
            <a:off x="821772" y="1068779"/>
            <a:ext cx="7758906" cy="43721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ABFDB8-3932-B84B-8DF3-3F0C0B187557}"/>
              </a:ext>
            </a:extLst>
          </p:cNvPr>
          <p:cNvSpPr txBox="1"/>
          <p:nvPr/>
        </p:nvSpPr>
        <p:spPr>
          <a:xfrm>
            <a:off x="4572000" y="2448400"/>
            <a:ext cx="3638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backtrack jumps from level 3 to 1</a:t>
            </a:r>
          </a:p>
        </p:txBody>
      </p:sp>
    </p:spTree>
    <p:extLst>
      <p:ext uri="{BB962C8B-B14F-4D97-AF65-F5344CB8AC3E}">
        <p14:creationId xmlns:p14="http://schemas.microsoft.com/office/powerpoint/2010/main" val="45930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3"/>
    </mc:Choice>
    <mc:Fallback xmlns="">
      <p:transition spd="slow" advTm="5763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A50E-198D-6546-8D57-365F98EA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Model Checking of CTMC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1D33A-E445-DD4C-808F-C0EFF160D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288473"/>
            <a:ext cx="8778240" cy="404327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No SAT-based bounded model checking of CTMC</a:t>
            </a:r>
          </a:p>
          <a:p>
            <a:pPr>
              <a:lnSpc>
                <a:spcPct val="110000"/>
              </a:lnSpc>
            </a:pPr>
            <a:r>
              <a:rPr lang="en-US" dirty="0"/>
              <a:t>Many bounded state space search approaches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Finite state projection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INFAMY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STAMINA</a:t>
            </a:r>
          </a:p>
          <a:p>
            <a:pPr>
              <a:lnSpc>
                <a:spcPct val="110000"/>
              </a:lnSpc>
            </a:pPr>
            <a:r>
              <a:rPr lang="en-US" dirty="0"/>
              <a:t>Might be interesting to investigate using SAT/SMT for CTMC model checking</a:t>
            </a:r>
          </a:p>
        </p:txBody>
      </p:sp>
    </p:spTree>
    <p:extLst>
      <p:ext uri="{BB962C8B-B14F-4D97-AF65-F5344CB8AC3E}">
        <p14:creationId xmlns:p14="http://schemas.microsoft.com/office/powerpoint/2010/main" val="305739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"/>
    </mc:Choice>
    <mc:Fallback xmlns="">
      <p:transition spd="slow" advTm="15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D0E5C-21A4-134F-ACD3-435288809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654B8-C231-3343-AC1B-544908E5B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808253"/>
            <a:ext cx="8778240" cy="351000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i="1" dirty="0"/>
              <a:t>S: </a:t>
            </a:r>
            <a:r>
              <a:rPr lang="en-US" dirty="0"/>
              <a:t> set of states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i="1" dirty="0"/>
              <a:t>I(S): </a:t>
            </a:r>
            <a:r>
              <a:rPr lang="en-US" dirty="0"/>
              <a:t>a predicate defining the initial states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i="1" dirty="0"/>
              <a:t>                      : </a:t>
            </a:r>
            <a:r>
              <a:rPr lang="en-US" dirty="0"/>
              <a:t>predicate defining the state transitions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                         : labeling function that assigns each state with a set of propositions from </a:t>
            </a:r>
            <a:r>
              <a:rPr lang="en-US" i="1" dirty="0"/>
              <a:t>AP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6E286-BC87-9D48-B2A9-F4723397D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32087D-A2E7-5740-938D-2D25AF07C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1" t="44464" b="40208"/>
          <a:stretch/>
        </p:blipFill>
        <p:spPr>
          <a:xfrm>
            <a:off x="628436" y="3488245"/>
            <a:ext cx="2051407" cy="369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B0DC49-9039-FF45-AF64-0ACE6F6D8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332"/>
          <a:stretch/>
        </p:blipFill>
        <p:spPr>
          <a:xfrm>
            <a:off x="3204740" y="1286336"/>
            <a:ext cx="2438400" cy="3780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A87163-D55B-2446-A664-D3B35D40C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20" t="84984"/>
          <a:stretch/>
        </p:blipFill>
        <p:spPr>
          <a:xfrm>
            <a:off x="628436" y="4225850"/>
            <a:ext cx="2203807" cy="36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3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D0E5C-21A4-134F-ACD3-435288809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 – Encoding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654B8-C231-3343-AC1B-544908E5B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353787"/>
            <a:ext cx="8778240" cy="3964474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Let </a:t>
            </a:r>
            <a:r>
              <a:rPr lang="en-US" i="1" dirty="0"/>
              <a:t>V  </a:t>
            </a:r>
            <a:r>
              <a:rPr lang="en-US" dirty="0"/>
              <a:t>be a set of Boolean variable to encode </a:t>
            </a:r>
            <a:r>
              <a:rPr lang="en-US" i="1" dirty="0"/>
              <a:t>AP</a:t>
            </a:r>
          </a:p>
          <a:p>
            <a:pPr lvl="1"/>
            <a:r>
              <a:rPr lang="en-US" i="1" dirty="0"/>
              <a:t>                                   : </a:t>
            </a:r>
            <a:r>
              <a:rPr lang="en-US" dirty="0"/>
              <a:t>Boolean assignment function.</a:t>
            </a:r>
            <a:r>
              <a:rPr lang="en-US" i="1" dirty="0"/>
              <a:t> </a:t>
            </a:r>
          </a:p>
          <a:p>
            <a:pPr>
              <a:spcBef>
                <a:spcPts val="1200"/>
              </a:spcBef>
            </a:pPr>
            <a:r>
              <a:rPr lang="en-US" dirty="0"/>
              <a:t>Each </a:t>
            </a:r>
            <a:r>
              <a:rPr lang="en-US" i="1" dirty="0"/>
              <a:t>p </a:t>
            </a:r>
            <a:r>
              <a:rPr lang="en-US" dirty="0"/>
              <a:t>∊</a:t>
            </a:r>
            <a:r>
              <a:rPr lang="en-US" i="1" dirty="0"/>
              <a:t> AP </a:t>
            </a:r>
            <a:r>
              <a:rPr lang="en-US" dirty="0"/>
              <a:t>encoded with a Boolean variable </a:t>
            </a:r>
            <a:r>
              <a:rPr lang="en-US" sz="3200" i="1" dirty="0" err="1"/>
              <a:t>v</a:t>
            </a:r>
            <a:r>
              <a:rPr lang="en-US" sz="3200" i="1" baseline="-9000" dirty="0" err="1"/>
              <a:t>p</a:t>
            </a:r>
            <a:endParaRPr lang="en-US" sz="3200" i="1" baseline="-9000" dirty="0"/>
          </a:p>
          <a:p>
            <a:pPr lvl="1"/>
            <a:r>
              <a:rPr lang="en-US" sz="2800" i="1" dirty="0"/>
              <a:t> </a:t>
            </a:r>
            <a:r>
              <a:rPr lang="en-US" sz="2800" i="1" dirty="0" err="1"/>
              <a:t>v</a:t>
            </a:r>
            <a:r>
              <a:rPr lang="en-US" sz="2800" i="1" baseline="-9000" dirty="0" err="1"/>
              <a:t>p</a:t>
            </a:r>
            <a:r>
              <a:rPr lang="en-US" sz="2800" i="1" baseline="-9000" dirty="0"/>
              <a:t>  </a:t>
            </a:r>
            <a:r>
              <a:rPr lang="en-US" sz="2800" dirty="0"/>
              <a:t>is</a:t>
            </a:r>
            <a:r>
              <a:rPr lang="en-US" sz="2800" i="1" dirty="0"/>
              <a:t> </a:t>
            </a:r>
            <a:r>
              <a:rPr lang="en-US" sz="2800" dirty="0"/>
              <a:t>true</a:t>
            </a:r>
            <a:r>
              <a:rPr lang="en-US" sz="2800" i="1" dirty="0"/>
              <a:t> </a:t>
            </a:r>
            <a:r>
              <a:rPr lang="en-US" sz="2800" dirty="0"/>
              <a:t>for </a:t>
            </a:r>
            <a:r>
              <a:rPr lang="en-US" sz="2800" i="1" dirty="0"/>
              <a:t>p, </a:t>
            </a:r>
            <a:r>
              <a:rPr lang="en-US" sz="2800" dirty="0"/>
              <a:t>is false for ¬</a:t>
            </a:r>
            <a:r>
              <a:rPr lang="en-US" sz="2800" i="1" dirty="0"/>
              <a:t>p.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Each s state is encoded with              	   such that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i="1" dirty="0"/>
              <a:t>T</a:t>
            </a:r>
            <a:r>
              <a:rPr lang="en-US" dirty="0"/>
              <a:t>(</a:t>
            </a:r>
            <a:r>
              <a:rPr lang="en-US" i="1" dirty="0"/>
              <a:t>V, V’</a:t>
            </a:r>
            <a:r>
              <a:rPr lang="en-US" dirty="0"/>
              <a:t>) is encoded with two copies of variables, one for current states </a:t>
            </a:r>
            <a:r>
              <a:rPr lang="en-US" i="1" dirty="0"/>
              <a:t>S</a:t>
            </a:r>
            <a:r>
              <a:rPr lang="en-US" dirty="0"/>
              <a:t>, one for next states </a:t>
            </a:r>
            <a:r>
              <a:rPr lang="en-US" i="1" dirty="0"/>
              <a:t>S’</a:t>
            </a:r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6E286-BC87-9D48-B2A9-F4723397D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8738-9B54-D640-9B16-B09BD9AED8F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B0DC49-9039-FF45-AF64-0ACE6F6D8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332"/>
          <a:stretch/>
        </p:blipFill>
        <p:spPr>
          <a:xfrm>
            <a:off x="5318465" y="323202"/>
            <a:ext cx="2438400" cy="378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FA7ADE-C042-F34A-8794-954CDF256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59" y="1858219"/>
            <a:ext cx="2197100" cy="36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F0B9F8-E3B3-7947-84CD-81AA32C8C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365" y="3428048"/>
            <a:ext cx="17653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B23F79-C499-9C4F-8B11-28155B9122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419" y="3918976"/>
            <a:ext cx="6905161" cy="3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63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30F9D6F-3D2F-C645-8170-40E8A1B04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</a:t>
            </a:r>
          </a:p>
        </p:txBody>
      </p:sp>
      <p:sp>
        <p:nvSpPr>
          <p:cNvPr id="7" name="Decision 6">
            <a:extLst>
              <a:ext uri="{FF2B5EF4-FFF2-40B4-BE49-F238E27FC236}">
                <a16:creationId xmlns:a16="http://schemas.microsoft.com/office/drawing/2014/main" id="{D2D0ABBB-7640-5E49-B45C-09F1656001C7}"/>
              </a:ext>
            </a:extLst>
          </p:cNvPr>
          <p:cNvSpPr/>
          <p:nvPr/>
        </p:nvSpPr>
        <p:spPr>
          <a:xfrm>
            <a:off x="2593993" y="1874337"/>
            <a:ext cx="3256907" cy="1265007"/>
          </a:xfrm>
          <a:prstGeom prst="flowChartDecis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26B845-7DAF-7C41-AF0D-A5B5C6EE1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975" y="2349302"/>
            <a:ext cx="2208944" cy="3211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D65508-7ED2-974B-815C-3E2E048685BB}"/>
              </a:ext>
            </a:extLst>
          </p:cNvPr>
          <p:cNvSpPr txBox="1"/>
          <p:nvPr/>
        </p:nvSpPr>
        <p:spPr>
          <a:xfrm>
            <a:off x="3819130" y="1058904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k:=0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D010E0-9255-7B45-812C-115113B23F0F}"/>
              </a:ext>
            </a:extLst>
          </p:cNvPr>
          <p:cNvCxnSpPr>
            <a:stCxn id="9" idx="2"/>
            <a:endCxn id="7" idx="0"/>
          </p:cNvCxnSpPr>
          <p:nvPr/>
        </p:nvCxnSpPr>
        <p:spPr>
          <a:xfrm>
            <a:off x="4222446" y="1582124"/>
            <a:ext cx="1" cy="292213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ecision 11">
            <a:extLst>
              <a:ext uri="{FF2B5EF4-FFF2-40B4-BE49-F238E27FC236}">
                <a16:creationId xmlns:a16="http://schemas.microsoft.com/office/drawing/2014/main" id="{74E4DC4C-7AA5-E343-88DF-3C06F5E7C2A6}"/>
              </a:ext>
            </a:extLst>
          </p:cNvPr>
          <p:cNvSpPr/>
          <p:nvPr/>
        </p:nvSpPr>
        <p:spPr>
          <a:xfrm>
            <a:off x="2593991" y="3906908"/>
            <a:ext cx="3256907" cy="1265007"/>
          </a:xfrm>
          <a:prstGeom prst="flowChartDecis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73EC28-B26B-DB44-BBBE-0AB582687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279" y="4367961"/>
            <a:ext cx="1162334" cy="29329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5C931A-4D1C-684C-83E2-8EFA8747EDAC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4222445" y="3139344"/>
            <a:ext cx="2" cy="767564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90EAAF-BCDB-1B4C-93D6-72CB593CAB87}"/>
              </a:ext>
            </a:extLst>
          </p:cNvPr>
          <p:cNvCxnSpPr>
            <a:cxnSpLocks/>
          </p:cNvCxnSpPr>
          <p:nvPr/>
        </p:nvCxnSpPr>
        <p:spPr>
          <a:xfrm>
            <a:off x="5850900" y="2501490"/>
            <a:ext cx="1392147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C939C50-2140-E048-8383-454B392EB0E3}"/>
              </a:ext>
            </a:extLst>
          </p:cNvPr>
          <p:cNvCxnSpPr>
            <a:cxnSpLocks/>
          </p:cNvCxnSpPr>
          <p:nvPr/>
        </p:nvCxnSpPr>
        <p:spPr>
          <a:xfrm>
            <a:off x="5840626" y="4549685"/>
            <a:ext cx="1392147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8ED64D1-6BEE-6D4D-B485-9BE9FD140679}"/>
              </a:ext>
            </a:extLst>
          </p:cNvPr>
          <p:cNvCxnSpPr>
            <a:cxnSpLocks/>
            <a:stCxn id="12" idx="1"/>
            <a:endCxn id="7" idx="1"/>
          </p:cNvCxnSpPr>
          <p:nvPr/>
        </p:nvCxnSpPr>
        <p:spPr>
          <a:xfrm rot="10800000" flipH="1">
            <a:off x="2593991" y="2506842"/>
            <a:ext cx="2" cy="2032571"/>
          </a:xfrm>
          <a:prstGeom prst="bentConnector3">
            <a:avLst>
              <a:gd name="adj1" fmla="val -1143000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C5340D3-6560-DE4C-A62E-E873A277F0E2}"/>
              </a:ext>
            </a:extLst>
          </p:cNvPr>
          <p:cNvSpPr txBox="1"/>
          <p:nvPr/>
        </p:nvSpPr>
        <p:spPr>
          <a:xfrm>
            <a:off x="1937247" y="3193984"/>
            <a:ext cx="73231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/>
              <a:t>K</a:t>
            </a:r>
            <a:r>
              <a:rPr lang="en-US" sz="2800" dirty="0"/>
              <a:t>++</a:t>
            </a:r>
            <a:endParaRPr lang="en-US" sz="280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6ADC0F-375F-8D4A-ABF4-2C22025FA296}"/>
              </a:ext>
            </a:extLst>
          </p:cNvPr>
          <p:cNvSpPr txBox="1"/>
          <p:nvPr/>
        </p:nvSpPr>
        <p:spPr>
          <a:xfrm>
            <a:off x="6132771" y="2079021"/>
            <a:ext cx="628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EE7A3-0CAA-A646-B721-3D19AAEECBD8}"/>
              </a:ext>
            </a:extLst>
          </p:cNvPr>
          <p:cNvSpPr txBox="1"/>
          <p:nvPr/>
        </p:nvSpPr>
        <p:spPr>
          <a:xfrm>
            <a:off x="6132770" y="4137128"/>
            <a:ext cx="624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80B78B4-A9CD-3B48-864B-F2891C9BA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948" y="2325714"/>
            <a:ext cx="1117600" cy="3683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3FCDAC8-BB6E-2B4F-9F9A-CB005E089923}"/>
              </a:ext>
            </a:extLst>
          </p:cNvPr>
          <p:cNvSpPr txBox="1"/>
          <p:nvPr/>
        </p:nvSpPr>
        <p:spPr>
          <a:xfrm>
            <a:off x="4243008" y="3255539"/>
            <a:ext cx="1023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UNSAT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96D3E8-DC2F-9648-9128-CB1D459BAC39}"/>
              </a:ext>
            </a:extLst>
          </p:cNvPr>
          <p:cNvSpPr txBox="1"/>
          <p:nvPr/>
        </p:nvSpPr>
        <p:spPr>
          <a:xfrm>
            <a:off x="2010403" y="4549960"/>
            <a:ext cx="587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394E5FD-BF56-D447-A3C7-836051E72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1948" y="4355261"/>
            <a:ext cx="11176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42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CD7A2-D05A-754A-A677-0C2293EFE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BMC of </a:t>
            </a:r>
            <a:r>
              <a:rPr lang="en-US" i="1" dirty="0"/>
              <a:t>M</a:t>
            </a:r>
            <a:r>
              <a:rPr lang="en-US" dirty="0"/>
              <a:t> for Invariant </a:t>
            </a:r>
            <a:r>
              <a:rPr lang="en-US" i="1" dirty="0"/>
              <a:t>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0A8D7-169A-3945-BE6A-201D643A6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all </a:t>
            </a:r>
            <a:r>
              <a:rPr lang="en-US" i="1" dirty="0"/>
              <a:t>k</a:t>
            </a:r>
            <a:r>
              <a:rPr lang="en-US" dirty="0"/>
              <a:t>-bounded (k-) paths of </a:t>
            </a:r>
            <a:r>
              <a:rPr lang="en-US" i="1" dirty="0"/>
              <a:t>M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E.g.: </a:t>
            </a:r>
            <a:r>
              <a:rPr lang="en-US" dirty="0"/>
              <a:t> for all paths of length 3 (</a:t>
            </a:r>
            <a:r>
              <a:rPr lang="en-US" i="1" dirty="0"/>
              <a:t>k</a:t>
            </a:r>
            <a:r>
              <a:rPr lang="en-US" dirty="0"/>
              <a:t>=3)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1E2D8-66B1-E94E-AD5C-2B6BFC45C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0" y="1929758"/>
            <a:ext cx="4559300" cy="105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2170E2-76D5-B747-8DBF-A56686C57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4208278"/>
            <a:ext cx="71374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69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CD7A2-D05A-754A-A677-0C2293EFE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BMC of </a:t>
            </a:r>
            <a:r>
              <a:rPr lang="en-US" i="1" dirty="0"/>
              <a:t>M</a:t>
            </a:r>
            <a:r>
              <a:rPr lang="en-US" dirty="0"/>
              <a:t> for Invariant </a:t>
            </a:r>
            <a:r>
              <a:rPr lang="en-US" i="1" dirty="0"/>
              <a:t>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0A8D7-169A-3945-BE6A-201D643A6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Invariant </a:t>
            </a:r>
            <a:r>
              <a:rPr lang="en-US" i="1" dirty="0"/>
              <a:t>P </a:t>
            </a:r>
            <a:r>
              <a:rPr lang="en-US" dirty="0"/>
              <a:t>must hold in every state </a:t>
            </a:r>
          </a:p>
          <a:p>
            <a:pPr>
              <a:spcBef>
                <a:spcPts val="1200"/>
              </a:spcBef>
            </a:pPr>
            <a:r>
              <a:rPr lang="en-US" dirty="0"/>
              <a:t>BMC encodes condition that </a:t>
            </a:r>
            <a:r>
              <a:rPr lang="en-US" i="1" dirty="0"/>
              <a:t>P </a:t>
            </a:r>
            <a:r>
              <a:rPr lang="en-US" dirty="0"/>
              <a:t>is false over </a:t>
            </a:r>
            <a:r>
              <a:rPr lang="en-US" i="1" dirty="0"/>
              <a:t>k-</a:t>
            </a:r>
            <a:r>
              <a:rPr lang="en-US" dirty="0"/>
              <a:t>bounded paths </a:t>
            </a:r>
          </a:p>
          <a:p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r>
              <a:rPr lang="en-US" i="1" dirty="0"/>
              <a:t>E.g.: </a:t>
            </a:r>
            <a:r>
              <a:rPr lang="en-US" dirty="0"/>
              <a:t> for </a:t>
            </a:r>
            <a:r>
              <a:rPr lang="en-US" i="1" dirty="0"/>
              <a:t>k</a:t>
            </a:r>
            <a:r>
              <a:rPr lang="en-US" dirty="0"/>
              <a:t>=3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686FC-0976-7F45-8DBE-FD887AE19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566" y="2597578"/>
            <a:ext cx="2921000" cy="105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6B6C06-A9AE-2B45-9040-B689381E7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0" y="4604903"/>
            <a:ext cx="6870700" cy="41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D7F718-1FCB-BD42-BC7F-EEDD6E78B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919" y="1389080"/>
            <a:ext cx="2222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11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5875">
          <a:solidFill>
            <a:schemeClr val="tx1"/>
          </a:solidFill>
          <a:tailEnd type="stealth" w="lg" len="lg"/>
        </a:ln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9727</TotalTime>
  <Words>2282</Words>
  <Application>Microsoft Macintosh PowerPoint</Application>
  <PresentationFormat>On-screen Show (16:10)</PresentationFormat>
  <Paragraphs>322</Paragraphs>
  <Slides>43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.Apple Color Emoji UI</vt:lpstr>
      <vt:lpstr>Arial</vt:lpstr>
      <vt:lpstr>Calibri</vt:lpstr>
      <vt:lpstr>Calibri Light</vt:lpstr>
      <vt:lpstr>Monaco</vt:lpstr>
      <vt:lpstr>System Font Regular</vt:lpstr>
      <vt:lpstr>Office Theme</vt:lpstr>
      <vt:lpstr>Bounded Model Checking</vt:lpstr>
      <vt:lpstr>Bounded Model Checking – Introduction</vt:lpstr>
      <vt:lpstr>Outline</vt:lpstr>
      <vt:lpstr>Outline</vt:lpstr>
      <vt:lpstr>System Model</vt:lpstr>
      <vt:lpstr>System Model – Encoding </vt:lpstr>
      <vt:lpstr>Basic Idea</vt:lpstr>
      <vt:lpstr>BMC of M for Invariant P</vt:lpstr>
      <vt:lpstr>BMC of M for Invariant P</vt:lpstr>
      <vt:lpstr>BMC of M for Invariant P</vt:lpstr>
      <vt:lpstr>Example</vt:lpstr>
      <vt:lpstr>Example</vt:lpstr>
      <vt:lpstr>Example</vt:lpstr>
      <vt:lpstr>Example</vt:lpstr>
      <vt:lpstr>BMC of M for Invariant P -- Summary</vt:lpstr>
      <vt:lpstr>Bounded Semantics of LTL Formulas</vt:lpstr>
      <vt:lpstr>Bounded Semantics of LTL Formulas</vt:lpstr>
      <vt:lpstr>Bounded Semantics of LTL Formulas</vt:lpstr>
      <vt:lpstr>k—Bounded Loops</vt:lpstr>
      <vt:lpstr>k—Bounded Loop Encoding</vt:lpstr>
      <vt:lpstr>Completeness</vt:lpstr>
      <vt:lpstr>Outline</vt:lpstr>
      <vt:lpstr>Discrete Time Markov Chains</vt:lpstr>
      <vt:lpstr>BMC of DTMC for  </vt:lpstr>
      <vt:lpstr>BMC of DTMC for  </vt:lpstr>
      <vt:lpstr>Example</vt:lpstr>
      <vt:lpstr>Example</vt:lpstr>
      <vt:lpstr>Example</vt:lpstr>
      <vt:lpstr>Example</vt:lpstr>
      <vt:lpstr>Example</vt:lpstr>
      <vt:lpstr>Outline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Clause Learning from Conflict</vt:lpstr>
      <vt:lpstr>Clause Learning from Conflict</vt:lpstr>
      <vt:lpstr>Backtrack</vt:lpstr>
      <vt:lpstr>Backtrack</vt:lpstr>
      <vt:lpstr>Bounded Model Checking of CTMC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Bounded Model Checking for Markov Chains – Tutorial</dc:title>
  <dc:creator>Zheng, Hao</dc:creator>
  <cp:lastModifiedBy>Zheng, Hao</cp:lastModifiedBy>
  <cp:revision>75</cp:revision>
  <dcterms:created xsi:type="dcterms:W3CDTF">2020-05-30T15:18:24Z</dcterms:created>
  <dcterms:modified xsi:type="dcterms:W3CDTF">2021-05-26T14:57:13Z</dcterms:modified>
</cp:coreProperties>
</file>